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8"/>
  </p:notesMasterIdLst>
  <p:handoutMasterIdLst>
    <p:handoutMasterId r:id="rId19"/>
  </p:handoutMasterIdLst>
  <p:sldIdLst>
    <p:sldId id="257" r:id="rId5"/>
    <p:sldId id="275" r:id="rId6"/>
    <p:sldId id="269" r:id="rId7"/>
    <p:sldId id="276" r:id="rId8"/>
    <p:sldId id="277" r:id="rId9"/>
    <p:sldId id="278" r:id="rId10"/>
    <p:sldId id="279" r:id="rId11"/>
    <p:sldId id="281" r:id="rId12"/>
    <p:sldId id="280" r:id="rId13"/>
    <p:sldId id="284" r:id="rId14"/>
    <p:sldId id="283" r:id="rId15"/>
    <p:sldId id="282" r:id="rId16"/>
    <p:sldId id="285" r:id="rId17"/>
  </p:sldIdLst>
  <p:sldSz cx="12192000" cy="6858000"/>
  <p:notesSz cx="6858000" cy="9144000"/>
  <p:defaultTextStyle>
    <a:defPPr rtl="0">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693" autoAdjust="0"/>
    <p:restoredTop sz="72084" autoAdjust="0"/>
  </p:normalViewPr>
  <p:slideViewPr>
    <p:cSldViewPr>
      <p:cViewPr>
        <p:scale>
          <a:sx n="57" d="100"/>
          <a:sy n="57" d="100"/>
        </p:scale>
        <p:origin x="-1152"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2802" y="10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antraštės vietos rezervavimo ženklas"/>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lt-LT" dirty="0"/>
          </a:p>
        </p:txBody>
      </p:sp>
      <p:sp>
        <p:nvSpPr>
          <p:cNvPr id="3" name="2 datos vietos rezervavimo ženklas"/>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3101B98B-F0CC-4E25-AD9E-635B495C9807}" type="datetime1">
              <a:rPr lang="lt-LT" smtClean="0"/>
              <a:pPr algn="r" rtl="0"/>
              <a:t>2016.03.09</a:t>
            </a:fld>
            <a:endParaRPr lang="lt-LT" dirty="0"/>
          </a:p>
        </p:txBody>
      </p:sp>
      <p:sp>
        <p:nvSpPr>
          <p:cNvPr id="4" name="3 poraštės vietos rezervavimo ženklas"/>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lt-LT" dirty="0"/>
          </a:p>
        </p:txBody>
      </p:sp>
      <p:sp>
        <p:nvSpPr>
          <p:cNvPr id="5" name="4 skaidrės numerio vietos rezervavimo ženklas"/>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r>
              <a:rPr lang="lt-LT" dirty="0" smtClean="0"/>
              <a:t>‹#›</a:t>
            </a:r>
            <a:endParaRPr lang="lt-LT" dirty="0"/>
          </a:p>
        </p:txBody>
      </p:sp>
    </p:spTree>
    <p:extLst>
      <p:ext uri="{BB962C8B-B14F-4D97-AF65-F5344CB8AC3E}">
        <p14:creationId xmlns:p14="http://schemas.microsoft.com/office/powerpoint/2010/main" xmlns="" val="1436448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antraštės vietos rezervavimo ženklas"/>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lt-LT" noProof="0" dirty="0"/>
          </a:p>
        </p:txBody>
      </p:sp>
      <p:sp>
        <p:nvSpPr>
          <p:cNvPr id="3" name="2 datos vietos rezervavimo ženklas"/>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fld id="{98026A98-D982-4440-890C-05479D6B75A6}" type="datetime1">
              <a:rPr lang="lt-LT" smtClean="0"/>
              <a:pPr algn="r"/>
              <a:t>2016.03.09</a:t>
            </a:fld>
            <a:endParaRPr lang="lt-LT" dirty="0"/>
          </a:p>
        </p:txBody>
      </p:sp>
      <p:sp>
        <p:nvSpPr>
          <p:cNvPr id="4" name="3 skaidrės vaizdo vietos rezervavimo ženklas"/>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lt-LT" noProof="0" dirty="0"/>
          </a:p>
        </p:txBody>
      </p:sp>
      <p:sp>
        <p:nvSpPr>
          <p:cNvPr id="5" name="4 pastabų vietos rezervavimo ženklas"/>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lt-LT" noProof="0" dirty="0" smtClean="0"/>
              <a:t>Spustelėję </a:t>
            </a:r>
            <a:r>
              <a:rPr lang="lt-LT" noProof="0" dirty="0" err="1" smtClean="0"/>
              <a:t>redag</a:t>
            </a:r>
            <a:r>
              <a:rPr lang="lt-LT" noProof="0" dirty="0" smtClean="0"/>
              <a:t>. ruoš. teksto stilių</a:t>
            </a:r>
          </a:p>
          <a:p>
            <a:pPr lvl="1" rtl="0"/>
            <a:r>
              <a:rPr lang="lt-LT" noProof="0" dirty="0" smtClean="0"/>
              <a:t>Antras lygis</a:t>
            </a:r>
          </a:p>
          <a:p>
            <a:pPr lvl="2" rtl="0"/>
            <a:r>
              <a:rPr lang="lt-LT" noProof="0" dirty="0" smtClean="0"/>
              <a:t>Trečias lygis</a:t>
            </a:r>
          </a:p>
          <a:p>
            <a:pPr lvl="3" rtl="0"/>
            <a:r>
              <a:rPr lang="lt-LT" noProof="0" dirty="0" smtClean="0"/>
              <a:t>Ketvirtas lygis</a:t>
            </a:r>
          </a:p>
          <a:p>
            <a:pPr lvl="4" rtl="0"/>
            <a:r>
              <a:rPr lang="lt-LT" noProof="0" dirty="0" smtClean="0"/>
              <a:t>Penktas lygis</a:t>
            </a:r>
            <a:endParaRPr lang="lt-LT" noProof="0" dirty="0"/>
          </a:p>
        </p:txBody>
      </p:sp>
      <p:sp>
        <p:nvSpPr>
          <p:cNvPr id="6" name="5 poraštės vietos rezervavimo ženklas"/>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lt-LT" noProof="0" dirty="0"/>
          </a:p>
        </p:txBody>
      </p:sp>
      <p:sp>
        <p:nvSpPr>
          <p:cNvPr id="7" name="6 skaidrės numerio vietos rezervavimo ženklas"/>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a:r>
              <a:rPr lang="lt-LT" dirty="0" smtClean="0"/>
              <a:t>‹#›</a:t>
            </a:r>
            <a:endParaRPr lang="lt-LT" dirty="0"/>
          </a:p>
        </p:txBody>
      </p:sp>
    </p:spTree>
    <p:extLst>
      <p:ext uri="{BB962C8B-B14F-4D97-AF65-F5344CB8AC3E}">
        <p14:creationId xmlns:p14="http://schemas.microsoft.com/office/powerpoint/2010/main" xmlns="" val="71809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rtl="0"/>
            <a:r>
              <a:rPr lang="en-US" smtClean="0"/>
              <a:t>‹#›</a:t>
            </a:r>
            <a:endParaRPr lang="en-US"/>
          </a:p>
        </p:txBody>
      </p:sp>
    </p:spTree>
    <p:extLst>
      <p:ext uri="{BB962C8B-B14F-4D97-AF65-F5344CB8AC3E}">
        <p14:creationId xmlns:p14="http://schemas.microsoft.com/office/powerpoint/2010/main" xmlns="" val="140726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t-LT" dirty="0"/>
          </a:p>
        </p:txBody>
      </p:sp>
      <p:sp>
        <p:nvSpPr>
          <p:cNvPr id="4" name="Slide Number Placeholder 3"/>
          <p:cNvSpPr>
            <a:spLocks noGrp="1"/>
          </p:cNvSpPr>
          <p:nvPr>
            <p:ph type="sldNum" sz="quarter" idx="10"/>
          </p:nvPr>
        </p:nvSpPr>
        <p:spPr/>
        <p:txBody>
          <a:bodyPr/>
          <a:lstStyle/>
          <a:p>
            <a:pPr algn="r"/>
            <a:r>
              <a:rPr lang="lt-LT" smtClean="0"/>
              <a:t>‹#›</a:t>
            </a:r>
            <a:endParaRPr lang="lt-LT"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sz="1200" kern="1200" baseline="0" dirty="0" smtClean="0">
                <a:solidFill>
                  <a:schemeClr val="tx1"/>
                </a:solidFill>
                <a:latin typeface="+mn-lt"/>
                <a:ea typeface="+mn-ea"/>
                <a:cs typeface="+mn-cs"/>
              </a:rPr>
              <a:t>Tiek vaikai yra auginami tėvų, tiek patys tėvai keičiasi bendraudami su vaiku. Augant vaikui, keičiasi tam tikros informacijos perdavimas: tėvai ima leisti paaugliui rinktis tai, kas jam yra geriausia, tačiau tai turi atitikti moralines ir etines vertybes bei šeimoje vyraujančias taisykles. Šeimoje žmogus išmoksta elgesio modelių (</a:t>
            </a:r>
            <a:r>
              <a:rPr lang="lt-LT" sz="1200" kern="1200" baseline="0" dirty="0" err="1" smtClean="0">
                <a:solidFill>
                  <a:schemeClr val="tx1"/>
                </a:solidFill>
                <a:latin typeface="+mn-lt"/>
                <a:ea typeface="+mn-ea"/>
                <a:cs typeface="+mn-cs"/>
              </a:rPr>
              <a:t>Solmeyer</a:t>
            </a:r>
            <a:r>
              <a:rPr lang="lt-LT" sz="1200" kern="1200" baseline="0" dirty="0" smtClean="0">
                <a:solidFill>
                  <a:schemeClr val="tx1"/>
                </a:solidFill>
                <a:latin typeface="+mn-lt"/>
                <a:ea typeface="+mn-ea"/>
                <a:cs typeface="+mn-cs"/>
              </a:rPr>
              <a:t>, </a:t>
            </a:r>
            <a:r>
              <a:rPr lang="lt-LT" sz="1200" kern="1200" baseline="0" dirty="0" err="1" smtClean="0">
                <a:solidFill>
                  <a:schemeClr val="tx1"/>
                </a:solidFill>
                <a:latin typeface="+mn-lt"/>
                <a:ea typeface="+mn-ea"/>
                <a:cs typeface="+mn-cs"/>
              </a:rPr>
              <a:t>McHale</a:t>
            </a:r>
            <a:r>
              <a:rPr lang="lt-LT" sz="1200" kern="1200" baseline="0" dirty="0" smtClean="0">
                <a:solidFill>
                  <a:schemeClr val="tx1"/>
                </a:solidFill>
                <a:latin typeface="+mn-lt"/>
                <a:ea typeface="+mn-ea"/>
                <a:cs typeface="+mn-cs"/>
              </a:rPr>
              <a:t>, </a:t>
            </a:r>
            <a:r>
              <a:rPr lang="lt-LT" sz="1200" kern="1200" baseline="0" dirty="0" err="1" smtClean="0">
                <a:solidFill>
                  <a:schemeClr val="tx1"/>
                </a:solidFill>
                <a:latin typeface="+mn-lt"/>
                <a:ea typeface="+mn-ea"/>
                <a:cs typeface="+mn-cs"/>
              </a:rPr>
              <a:t>Crouter</a:t>
            </a:r>
            <a:r>
              <a:rPr lang="lt-LT" sz="1200" kern="1200" baseline="0" dirty="0" smtClean="0">
                <a:solidFill>
                  <a:schemeClr val="tx1"/>
                </a:solidFill>
                <a:latin typeface="+mn-lt"/>
                <a:ea typeface="+mn-ea"/>
                <a:cs typeface="+mn-cs"/>
              </a:rPr>
              <a:t>, 2014), kuriuos pritaiko realiame gyvenime, todėl yra svarbus tėvų elgesys ir jų naudojamas auklėjimo stilius. </a:t>
            </a:r>
            <a:endParaRPr lang="lt-LT" dirty="0"/>
          </a:p>
        </p:txBody>
      </p:sp>
      <p:sp>
        <p:nvSpPr>
          <p:cNvPr id="4" name="Skaidrės numerio vietos rezervavimo ženklas 3"/>
          <p:cNvSpPr>
            <a:spLocks noGrp="1"/>
          </p:cNvSpPr>
          <p:nvPr>
            <p:ph type="sldNum" sz="quarter" idx="10"/>
          </p:nvPr>
        </p:nvSpPr>
        <p:spPr/>
        <p:txBody>
          <a:bodyPr/>
          <a:lstStyle/>
          <a:p>
            <a:pPr rtl="0"/>
            <a:r>
              <a:rPr lang="en-US" smtClean="0"/>
              <a:t>‹#›</a:t>
            </a:r>
            <a:endParaRPr lang="en-US"/>
          </a:p>
        </p:txBody>
      </p:sp>
    </p:spTree>
    <p:extLst>
      <p:ext uri="{BB962C8B-B14F-4D97-AF65-F5344CB8AC3E}">
        <p14:creationId xmlns:p14="http://schemas.microsoft.com/office/powerpoint/2010/main" xmlns="" val="3712723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rtl="0"/>
            <a:r>
              <a:rPr lang="en-US" smtClean="0"/>
              <a:t>‹#›</a:t>
            </a:r>
            <a:endParaRPr lang="en-US"/>
          </a:p>
        </p:txBody>
      </p:sp>
    </p:spTree>
    <p:extLst>
      <p:ext uri="{BB962C8B-B14F-4D97-AF65-F5344CB8AC3E}">
        <p14:creationId xmlns:p14="http://schemas.microsoft.com/office/powerpoint/2010/main" xmlns="" val="3258172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lt-LT" sz="1200" kern="1200" baseline="0" dirty="0" smtClean="0">
                <a:solidFill>
                  <a:schemeClr val="tx1"/>
                </a:solidFill>
                <a:latin typeface="+mn-lt"/>
                <a:ea typeface="+mn-ea"/>
                <a:cs typeface="+mn-cs"/>
              </a:rPr>
              <a:t>Tai emocinis tėvų neprisileidimas prie savęs bei fizinių bausmių skyrimas, nepaisant vaiko norų ir lūkesčių, negerbiant jo autonomijos. Paauglys retai dalyvauja priimant sprendimus, turi mažai galimybių kovoti su jau padaryto pasirinkimo arba sprendimo padariniais. </a:t>
            </a:r>
          </a:p>
          <a:p>
            <a:r>
              <a:rPr lang="lt-LT" sz="1200" kern="1200" baseline="0" dirty="0" smtClean="0">
                <a:solidFill>
                  <a:schemeClr val="tx1"/>
                </a:solidFill>
                <a:latin typeface="+mn-lt"/>
                <a:ea typeface="+mn-ea"/>
                <a:cs typeface="+mn-cs"/>
              </a:rPr>
              <a:t>atstumiantis auklėjimas paaugliui gali sukelti stresą. Toks auklėjimo stilius būna su psichinės ir fizinės agresijos elementais, ir tai gali daryti įtaką paauglio probleminio elgesio atsiradimui.</a:t>
            </a:r>
          </a:p>
          <a:p>
            <a:r>
              <a:rPr lang="lt-LT" sz="1200" kern="1200" baseline="0" dirty="0" smtClean="0">
                <a:solidFill>
                  <a:schemeClr val="tx1"/>
                </a:solidFill>
                <a:latin typeface="+mn-lt"/>
                <a:ea typeface="+mn-ea"/>
                <a:cs typeface="+mn-cs"/>
              </a:rPr>
              <a:t> Vaikas gali pradėti demonstruoti agresyvų bendravimą su savo tėvais. Mokslininkai patvirtina, kad yra ryšys tarp atstumiančio tėvų elgesio su vaiku ir paauglystėje atsiradusių problemų </a:t>
            </a:r>
          </a:p>
          <a:p>
            <a:endParaRPr lang="lt-LT" dirty="0"/>
          </a:p>
        </p:txBody>
      </p:sp>
      <p:sp>
        <p:nvSpPr>
          <p:cNvPr id="4" name="Slide Number Placeholder 3"/>
          <p:cNvSpPr>
            <a:spLocks noGrp="1"/>
          </p:cNvSpPr>
          <p:nvPr>
            <p:ph type="sldNum" sz="quarter" idx="10"/>
          </p:nvPr>
        </p:nvSpPr>
        <p:spPr/>
        <p:txBody>
          <a:bodyPr/>
          <a:lstStyle/>
          <a:p>
            <a:pPr algn="r"/>
            <a:r>
              <a:rPr lang="lt-LT" smtClean="0"/>
              <a:t>‹#›</a:t>
            </a:r>
            <a:endParaRPr lang="lt-LT"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t-LT" dirty="0"/>
          </a:p>
        </p:txBody>
      </p:sp>
      <p:sp>
        <p:nvSpPr>
          <p:cNvPr id="4" name="Slide Number Placeholder 3"/>
          <p:cNvSpPr>
            <a:spLocks noGrp="1"/>
          </p:cNvSpPr>
          <p:nvPr>
            <p:ph type="sldNum" sz="quarter" idx="10"/>
          </p:nvPr>
        </p:nvSpPr>
        <p:spPr/>
        <p:txBody>
          <a:bodyPr/>
          <a:lstStyle/>
          <a:p>
            <a:pPr algn="r"/>
            <a:r>
              <a:rPr lang="lt-LT" smtClean="0"/>
              <a:t>‹#›</a:t>
            </a:r>
            <a:endParaRPr lang="lt-LT"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lt-LT" sz="1200" kern="1200" baseline="0" dirty="0" smtClean="0">
                <a:solidFill>
                  <a:schemeClr val="tx1"/>
                </a:solidFill>
                <a:latin typeface="+mn-lt"/>
                <a:ea typeface="+mn-ea"/>
                <a:cs typeface="+mn-cs"/>
              </a:rPr>
              <a:t>Tai vaiko apgaubimas tėvų meile, dėmesiu ir noru padėti nepanaikinant jo laisvės rinktis, skatinant jį mokytis ir ieškoti savo gyvenimo kelio. Tėvai kelia tokius reikalavimus vaikui, kurie atitinka jo konkretų vystymosi amžių. </a:t>
            </a:r>
          </a:p>
          <a:p>
            <a:endParaRPr lang="lt-LT" dirty="0"/>
          </a:p>
        </p:txBody>
      </p:sp>
      <p:sp>
        <p:nvSpPr>
          <p:cNvPr id="4" name="Slide Number Placeholder 3"/>
          <p:cNvSpPr>
            <a:spLocks noGrp="1"/>
          </p:cNvSpPr>
          <p:nvPr>
            <p:ph type="sldNum" sz="quarter" idx="10"/>
          </p:nvPr>
        </p:nvSpPr>
        <p:spPr/>
        <p:txBody>
          <a:bodyPr/>
          <a:lstStyle/>
          <a:p>
            <a:pPr algn="r"/>
            <a:r>
              <a:rPr lang="lt-LT" smtClean="0"/>
              <a:t>‹#›</a:t>
            </a:r>
            <a:endParaRPr lang="lt-LT"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lt-LT" sz="1200" kern="1200" baseline="0" dirty="0" smtClean="0">
                <a:solidFill>
                  <a:schemeClr val="tx1"/>
                </a:solidFill>
                <a:latin typeface="+mn-lt"/>
                <a:ea typeface="+mn-ea"/>
                <a:cs typeface="+mn-cs"/>
              </a:rPr>
              <a:t>Aukštą savęs vertinimą turintys paaugliai savarankiškai priima sprendimus, nepasiduoda </a:t>
            </a:r>
            <a:r>
              <a:rPr lang="lt-LT" sz="1200" kern="1200" baseline="0" dirty="0" err="1" smtClean="0">
                <a:solidFill>
                  <a:schemeClr val="tx1"/>
                </a:solidFill>
                <a:latin typeface="+mn-lt"/>
                <a:ea typeface="+mn-ea"/>
                <a:cs typeface="+mn-cs"/>
              </a:rPr>
              <a:t>bendraamţių</a:t>
            </a:r>
            <a:r>
              <a:rPr lang="lt-LT" sz="1200" kern="1200" baseline="0" dirty="0" smtClean="0">
                <a:solidFill>
                  <a:schemeClr val="tx1"/>
                </a:solidFill>
                <a:latin typeface="+mn-lt"/>
                <a:ea typeface="+mn-ea"/>
                <a:cs typeface="+mn-cs"/>
              </a:rPr>
              <a:t> įtakai bei elgiasi pagal moralines ir etines normas, todėl tokie paaugliai rečiau elgiasi problemiškai </a:t>
            </a:r>
            <a:endParaRPr lang="lt-LT" dirty="0"/>
          </a:p>
        </p:txBody>
      </p:sp>
      <p:sp>
        <p:nvSpPr>
          <p:cNvPr id="4" name="Slide Number Placeholder 3"/>
          <p:cNvSpPr>
            <a:spLocks noGrp="1"/>
          </p:cNvSpPr>
          <p:nvPr>
            <p:ph type="sldNum" sz="quarter" idx="10"/>
          </p:nvPr>
        </p:nvSpPr>
        <p:spPr/>
        <p:txBody>
          <a:bodyPr/>
          <a:lstStyle/>
          <a:p>
            <a:pPr algn="r"/>
            <a:r>
              <a:rPr lang="lt-LT" smtClean="0"/>
              <a:t>‹#›</a:t>
            </a:r>
            <a:endParaRPr lang="lt-LT"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lt-LT" sz="1200" kern="1200" baseline="0" dirty="0" smtClean="0">
                <a:solidFill>
                  <a:schemeClr val="tx1"/>
                </a:solidFill>
                <a:latin typeface="+mn-lt"/>
                <a:ea typeface="+mn-ea"/>
                <a:cs typeface="+mn-cs"/>
              </a:rPr>
              <a:t>Šiluma – tai rūpinimasis savo vaiku, atsižvelgimas į jo poreikius bei emocinė šiluma. </a:t>
            </a:r>
          </a:p>
          <a:p>
            <a:r>
              <a:rPr lang="lt-LT" sz="1200" kern="1200" baseline="0" dirty="0" smtClean="0">
                <a:solidFill>
                  <a:schemeClr val="tx1"/>
                </a:solidFill>
                <a:latin typeface="+mn-lt"/>
                <a:ea typeface="+mn-ea"/>
                <a:cs typeface="+mn-cs"/>
              </a:rPr>
              <a:t>Kontrolė – tai tinkamo elgesio modelio demonstravimas, taip pat žinojimas, ką vaikas veikia. </a:t>
            </a:r>
          </a:p>
          <a:p>
            <a:r>
              <a:rPr lang="lt-LT" sz="1200" kern="1200" baseline="0" dirty="0" smtClean="0">
                <a:solidFill>
                  <a:schemeClr val="tx1"/>
                </a:solidFill>
                <a:latin typeface="+mn-lt"/>
                <a:ea typeface="+mn-ea"/>
                <a:cs typeface="+mn-cs"/>
              </a:rPr>
              <a:t>Demokratija – dar kitaip vadinama psichologine autonomija tėvai gerbia vaiko norus ir su pagarba skatina vaiko tobulėjimą ir norą savarankiškai mąstyti bei pasirinkti tam tikrą elgesį </a:t>
            </a:r>
            <a:endParaRPr lang="lt-LT" dirty="0"/>
          </a:p>
        </p:txBody>
      </p:sp>
      <p:sp>
        <p:nvSpPr>
          <p:cNvPr id="4" name="Slide Number Placeholder 3"/>
          <p:cNvSpPr>
            <a:spLocks noGrp="1"/>
          </p:cNvSpPr>
          <p:nvPr>
            <p:ph type="sldNum" sz="quarter" idx="10"/>
          </p:nvPr>
        </p:nvSpPr>
        <p:spPr/>
        <p:txBody>
          <a:bodyPr/>
          <a:lstStyle/>
          <a:p>
            <a:pPr algn="r"/>
            <a:r>
              <a:rPr lang="lt-LT" smtClean="0"/>
              <a:t>‹#›</a:t>
            </a:r>
            <a:endParaRPr lang="lt-LT"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t-LT" dirty="0"/>
          </a:p>
        </p:txBody>
      </p:sp>
      <p:sp>
        <p:nvSpPr>
          <p:cNvPr id="4" name="Slide Number Placeholder 3"/>
          <p:cNvSpPr>
            <a:spLocks noGrp="1"/>
          </p:cNvSpPr>
          <p:nvPr>
            <p:ph type="sldNum" sz="quarter" idx="10"/>
          </p:nvPr>
        </p:nvSpPr>
        <p:spPr/>
        <p:txBody>
          <a:bodyPr/>
          <a:lstStyle/>
          <a:p>
            <a:pPr algn="r"/>
            <a:r>
              <a:rPr lang="lt-LT" smtClean="0"/>
              <a:t>‹#›</a:t>
            </a:r>
            <a:endParaRPr lang="lt-LT"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radinė skaidrė">
    <p:spTree>
      <p:nvGrpSpPr>
        <p:cNvPr id="1" name=""/>
        <p:cNvGrpSpPr/>
        <p:nvPr/>
      </p:nvGrpSpPr>
      <p:grpSpPr>
        <a:xfrm>
          <a:off x="0" y="0"/>
          <a:ext cx="0" cy="0"/>
          <a:chOff x="0" y="0"/>
          <a:chExt cx="0" cy="0"/>
        </a:xfrm>
      </p:grpSpPr>
      <p:pic>
        <p:nvPicPr>
          <p:cNvPr id="7" name="6 paveikslėlis"/>
          <p:cNvPicPr>
            <a:picLocks noChangeAspect="1"/>
          </p:cNvPicPr>
          <p:nvPr/>
        </p:nvPicPr>
        <p:blipFill rotWithShape="1">
          <a:blip r:embed="rId2" cstate="print">
            <a:extLst>
              <a:ext uri="{28A0092B-C50C-407E-A947-70E740481C1C}">
                <a14:useLocalDpi xmlns:a14="http://schemas.microsoft.com/office/drawing/2010/main" xmlns="" val="0"/>
              </a:ext>
            </a:extLst>
          </a:blip>
          <a:srcRect l="2124" r="323" b="422"/>
          <a:stretch/>
        </p:blipFill>
        <p:spPr>
          <a:xfrm>
            <a:off x="1524" y="1"/>
            <a:ext cx="12188952" cy="6858000"/>
          </a:xfrm>
          <a:prstGeom prst="rect">
            <a:avLst/>
          </a:prstGeom>
        </p:spPr>
      </p:pic>
      <p:sp>
        <p:nvSpPr>
          <p:cNvPr id="2" name="1 pavadinimas"/>
          <p:cNvSpPr>
            <a:spLocks noGrp="1"/>
          </p:cNvSpPr>
          <p:nvPr>
            <p:ph type="ctrTitle"/>
          </p:nvPr>
        </p:nvSpPr>
        <p:spPr>
          <a:xfrm>
            <a:off x="838200" y="533400"/>
            <a:ext cx="8458200" cy="1828800"/>
          </a:xfrm>
        </p:spPr>
        <p:txBody>
          <a:bodyPr rtlCol="0" anchor="b">
            <a:normAutofit/>
          </a:bodyPr>
          <a:lstStyle>
            <a:lvl1pPr algn="l" rtl="0">
              <a:defRPr sz="4400"/>
            </a:lvl1pPr>
          </a:lstStyle>
          <a:p>
            <a:pPr rtl="0"/>
            <a:r>
              <a:rPr lang="lt-LT" noProof="0" dirty="0" smtClean="0"/>
              <a:t>Spustelėję </a:t>
            </a:r>
            <a:r>
              <a:rPr lang="lt-LT" noProof="0" dirty="0" err="1" smtClean="0"/>
              <a:t>redag</a:t>
            </a:r>
            <a:r>
              <a:rPr lang="lt-LT" noProof="0" dirty="0" smtClean="0"/>
              <a:t>. ruoš. pavad. stilių</a:t>
            </a:r>
            <a:endParaRPr lang="lt-LT" noProof="0" dirty="0"/>
          </a:p>
        </p:txBody>
      </p:sp>
      <p:sp>
        <p:nvSpPr>
          <p:cNvPr id="3" name="2 paantraštė"/>
          <p:cNvSpPr>
            <a:spLocks noGrp="1"/>
          </p:cNvSpPr>
          <p:nvPr>
            <p:ph type="subTitle" idx="1"/>
          </p:nvPr>
        </p:nvSpPr>
        <p:spPr>
          <a:xfrm>
            <a:off x="838200" y="2438400"/>
            <a:ext cx="7086600" cy="914400"/>
          </a:xfrm>
        </p:spPr>
        <p:txBody>
          <a:bodyPr rtlCol="0">
            <a:normAutofit/>
          </a:bodyPr>
          <a:lstStyle>
            <a:lvl1pPr marL="0" indent="0" algn="l" rtl="0">
              <a:spcBef>
                <a:spcPts val="1200"/>
              </a:spcBef>
              <a:buNone/>
              <a:defRPr sz="2400">
                <a:latin typeface="+mj-lt"/>
              </a:defRPr>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lt-LT" noProof="0" dirty="0" smtClean="0"/>
              <a:t>Spustelėję </a:t>
            </a:r>
            <a:r>
              <a:rPr lang="lt-LT" noProof="0" dirty="0" err="1" smtClean="0"/>
              <a:t>redag</a:t>
            </a:r>
            <a:r>
              <a:rPr lang="lt-LT" noProof="0" dirty="0" smtClean="0"/>
              <a:t>. ruoš. </a:t>
            </a:r>
            <a:r>
              <a:rPr lang="lt-LT" noProof="0" dirty="0" err="1" smtClean="0"/>
              <a:t>paantrš</a:t>
            </a:r>
            <a:r>
              <a:rPr lang="lt-LT" noProof="0" dirty="0" smtClean="0"/>
              <a:t>. stilių</a:t>
            </a:r>
            <a:endParaRPr lang="lt-LT" noProof="0" dirty="0"/>
          </a:p>
        </p:txBody>
      </p:sp>
    </p:spTree>
    <p:extLst>
      <p:ext uri="{BB962C8B-B14F-4D97-AF65-F5344CB8AC3E}">
        <p14:creationId xmlns:p14="http://schemas.microsoft.com/office/powerpoint/2010/main" xmlns="" val="41544510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Du paveikslėliai su aprašais">
    <p:spTree>
      <p:nvGrpSpPr>
        <p:cNvPr id="1" name=""/>
        <p:cNvGrpSpPr/>
        <p:nvPr/>
      </p:nvGrpSpPr>
      <p:grpSpPr>
        <a:xfrm>
          <a:off x="0" y="0"/>
          <a:ext cx="0" cy="0"/>
          <a:chOff x="0" y="0"/>
          <a:chExt cx="0" cy="0"/>
        </a:xfrm>
      </p:grpSpPr>
      <p:pic>
        <p:nvPicPr>
          <p:cNvPr id="6" name="5 paveikslėlis"/>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855" y="1716"/>
            <a:ext cx="12188952" cy="6856284"/>
          </a:xfrm>
          <a:prstGeom prst="rect">
            <a:avLst/>
          </a:prstGeom>
        </p:spPr>
      </p:pic>
      <p:sp>
        <p:nvSpPr>
          <p:cNvPr id="7" name="5 laisva forma"/>
          <p:cNvSpPr>
            <a:spLocks/>
          </p:cNvSpPr>
          <p:nvPr/>
        </p:nvSpPr>
        <p:spPr bwMode="gray">
          <a:xfrm>
            <a:off x="762000"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lt-LT" noProof="0" dirty="0"/>
          </a:p>
        </p:txBody>
      </p:sp>
      <p:sp>
        <p:nvSpPr>
          <p:cNvPr id="15" name="14 paveikslėlio vietos rezervavimo ženklas"/>
          <p:cNvSpPr>
            <a:spLocks noGrp="1"/>
          </p:cNvSpPr>
          <p:nvPr>
            <p:ph type="pic" sz="quarter" idx="13"/>
          </p:nvPr>
        </p:nvSpPr>
        <p:spPr>
          <a:xfrm>
            <a:off x="992435"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rtl="0">
              <a:buNone/>
              <a:defRPr/>
            </a:lvl1pPr>
          </a:lstStyle>
          <a:p>
            <a:pPr rtl="0"/>
            <a:r>
              <a:rPr lang="lt-LT" noProof="0" dirty="0" smtClean="0"/>
              <a:t>Spustelėkite piktogramą norėdami įtraukti paveikslėlį</a:t>
            </a:r>
            <a:endParaRPr lang="lt-LT" noProof="0" dirty="0"/>
          </a:p>
        </p:txBody>
      </p:sp>
      <p:sp>
        <p:nvSpPr>
          <p:cNvPr id="18" name="5 laisva forma"/>
          <p:cNvSpPr>
            <a:spLocks/>
          </p:cNvSpPr>
          <p:nvPr/>
        </p:nvSpPr>
        <p:spPr bwMode="gray">
          <a:xfrm>
            <a:off x="5300133"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lt-LT" noProof="0" dirty="0"/>
          </a:p>
        </p:txBody>
      </p:sp>
      <p:sp>
        <p:nvSpPr>
          <p:cNvPr id="19" name="18 paveikslėlio vietos rezervavimo ženklas"/>
          <p:cNvSpPr>
            <a:spLocks noGrp="1"/>
          </p:cNvSpPr>
          <p:nvPr>
            <p:ph type="pic" sz="quarter" idx="15"/>
          </p:nvPr>
        </p:nvSpPr>
        <p:spPr>
          <a:xfrm>
            <a:off x="5530568"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rtl="0">
              <a:buNone/>
              <a:defRPr/>
            </a:lvl1pPr>
          </a:lstStyle>
          <a:p>
            <a:pPr rtl="0"/>
            <a:r>
              <a:rPr lang="lt-LT" noProof="0" dirty="0" smtClean="0"/>
              <a:t>Spustelėkite piktogramą norėdami įtraukti paveikslėlį</a:t>
            </a:r>
            <a:endParaRPr lang="lt-LT" noProof="0" dirty="0"/>
          </a:p>
        </p:txBody>
      </p:sp>
      <p:sp>
        <p:nvSpPr>
          <p:cNvPr id="17" name="16 teksto vietos rezervavimo ženklas"/>
          <p:cNvSpPr>
            <a:spLocks noGrp="1"/>
          </p:cNvSpPr>
          <p:nvPr>
            <p:ph type="body" sz="quarter" idx="14"/>
          </p:nvPr>
        </p:nvSpPr>
        <p:spPr>
          <a:xfrm>
            <a:off x="1028581" y="5305425"/>
            <a:ext cx="3566160" cy="1097280"/>
          </a:xfrm>
        </p:spPr>
        <p:txBody>
          <a:bodyPr rtlCol="0">
            <a:normAutofit/>
          </a:bodyPr>
          <a:lstStyle>
            <a:lvl1pPr marL="0" indent="0" algn="l" rtl="0">
              <a:buNone/>
              <a:defRPr sz="1800"/>
            </a:lvl1pPr>
            <a:lvl2pPr marL="0" indent="0" algn="l" rtl="0">
              <a:spcBef>
                <a:spcPts val="1200"/>
              </a:spcBef>
              <a:buNone/>
              <a:defRPr sz="1800"/>
            </a:lvl2pPr>
            <a:lvl3pPr marL="0" indent="0" algn="l" rtl="0">
              <a:spcBef>
                <a:spcPts val="1200"/>
              </a:spcBef>
              <a:buNone/>
              <a:defRPr sz="1800"/>
            </a:lvl3pPr>
            <a:lvl4pPr marL="0" indent="0" algn="l" rtl="0">
              <a:spcBef>
                <a:spcPts val="1200"/>
              </a:spcBef>
              <a:buNone/>
              <a:defRPr sz="1800"/>
            </a:lvl4pPr>
            <a:lvl5pPr marL="0" indent="0" algn="l" rtl="0">
              <a:spcBef>
                <a:spcPts val="1200"/>
              </a:spcBef>
              <a:buNone/>
              <a:defRPr sz="1800"/>
            </a:lvl5pPr>
          </a:lstStyle>
          <a:p>
            <a:pPr lvl="0" rtl="0"/>
            <a:r>
              <a:rPr lang="lt-LT" noProof="0" dirty="0" smtClean="0"/>
              <a:t>Spustelėję </a:t>
            </a:r>
            <a:r>
              <a:rPr lang="lt-LT" noProof="0" dirty="0" err="1" smtClean="0"/>
              <a:t>redag</a:t>
            </a:r>
            <a:r>
              <a:rPr lang="lt-LT" noProof="0" dirty="0" smtClean="0"/>
              <a:t>. ruoš. teksto stilių</a:t>
            </a:r>
            <a:endParaRPr lang="lt-LT" noProof="0" dirty="0"/>
          </a:p>
        </p:txBody>
      </p:sp>
      <p:sp>
        <p:nvSpPr>
          <p:cNvPr id="20" name="16 teksto vietos rezervavimo ženklas"/>
          <p:cNvSpPr>
            <a:spLocks noGrp="1"/>
          </p:cNvSpPr>
          <p:nvPr>
            <p:ph type="body" sz="quarter" idx="16"/>
          </p:nvPr>
        </p:nvSpPr>
        <p:spPr>
          <a:xfrm>
            <a:off x="5566714" y="5305425"/>
            <a:ext cx="3566160" cy="1097280"/>
          </a:xfrm>
        </p:spPr>
        <p:txBody>
          <a:bodyPr rtlCol="0">
            <a:normAutofit/>
          </a:bodyPr>
          <a:lstStyle>
            <a:lvl1pPr marL="0" indent="0" algn="l" rtl="0">
              <a:buNone/>
              <a:defRPr sz="1800"/>
            </a:lvl1pPr>
            <a:lvl2pPr marL="0" indent="0" algn="l" rtl="0">
              <a:spcBef>
                <a:spcPts val="1200"/>
              </a:spcBef>
              <a:buNone/>
              <a:defRPr sz="1800"/>
            </a:lvl2pPr>
            <a:lvl3pPr marL="0" indent="0" algn="l" rtl="0">
              <a:spcBef>
                <a:spcPts val="1200"/>
              </a:spcBef>
              <a:buNone/>
              <a:defRPr sz="1800"/>
            </a:lvl3pPr>
            <a:lvl4pPr marL="0" indent="0" algn="l" rtl="0">
              <a:spcBef>
                <a:spcPts val="1200"/>
              </a:spcBef>
              <a:buNone/>
              <a:defRPr sz="1800"/>
            </a:lvl4pPr>
            <a:lvl5pPr marL="0" indent="0" algn="l" rtl="0">
              <a:spcBef>
                <a:spcPts val="1200"/>
              </a:spcBef>
              <a:buNone/>
              <a:defRPr sz="1800"/>
            </a:lvl5pPr>
          </a:lstStyle>
          <a:p>
            <a:pPr lvl="0" rtl="0"/>
            <a:r>
              <a:rPr lang="lt-LT" noProof="0" dirty="0" smtClean="0"/>
              <a:t>Spustelėję </a:t>
            </a:r>
            <a:r>
              <a:rPr lang="lt-LT" noProof="0" dirty="0" err="1" smtClean="0"/>
              <a:t>redag</a:t>
            </a:r>
            <a:r>
              <a:rPr lang="lt-LT" noProof="0" dirty="0" smtClean="0"/>
              <a:t>. ruoš. teksto stilių</a:t>
            </a:r>
            <a:endParaRPr lang="lt-LT" noProof="0" dirty="0"/>
          </a:p>
        </p:txBody>
      </p:sp>
    </p:spTree>
    <p:extLst>
      <p:ext uri="{BB962C8B-B14F-4D97-AF65-F5344CB8AC3E}">
        <p14:creationId xmlns:p14="http://schemas.microsoft.com/office/powerpoint/2010/main" xmlns="" val="20377723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rys paveikslėliai su aprašu">
    <p:spTree>
      <p:nvGrpSpPr>
        <p:cNvPr id="1" name=""/>
        <p:cNvGrpSpPr/>
        <p:nvPr/>
      </p:nvGrpSpPr>
      <p:grpSpPr>
        <a:xfrm>
          <a:off x="0" y="0"/>
          <a:ext cx="0" cy="0"/>
          <a:chOff x="0" y="0"/>
          <a:chExt cx="0" cy="0"/>
        </a:xfrm>
      </p:grpSpPr>
      <p:pic>
        <p:nvPicPr>
          <p:cNvPr id="6" name="5 paveikslėlis"/>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855" y="1716"/>
            <a:ext cx="12188952" cy="6856284"/>
          </a:xfrm>
          <a:prstGeom prst="rect">
            <a:avLst/>
          </a:prstGeom>
        </p:spPr>
      </p:pic>
      <p:sp>
        <p:nvSpPr>
          <p:cNvPr id="7" name="5 laisva forma"/>
          <p:cNvSpPr>
            <a:spLocks/>
          </p:cNvSpPr>
          <p:nvPr/>
        </p:nvSpPr>
        <p:spPr bwMode="gray">
          <a:xfrm>
            <a:off x="762000" y="933449"/>
            <a:ext cx="53340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lt-LT" noProof="0" dirty="0"/>
          </a:p>
        </p:txBody>
      </p:sp>
      <p:sp>
        <p:nvSpPr>
          <p:cNvPr id="15" name="14 paveikslėlio vietos rezervavimo ženklas"/>
          <p:cNvSpPr>
            <a:spLocks noGrp="1"/>
          </p:cNvSpPr>
          <p:nvPr>
            <p:ph type="pic" sz="quarter" idx="13"/>
          </p:nvPr>
        </p:nvSpPr>
        <p:spPr>
          <a:xfrm>
            <a:off x="991888" y="1113022"/>
            <a:ext cx="4874224"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rtl="0">
              <a:buNone/>
              <a:defRPr/>
            </a:lvl1pPr>
          </a:lstStyle>
          <a:p>
            <a:pPr rtl="0"/>
            <a:r>
              <a:rPr lang="lt-LT" noProof="0" dirty="0" smtClean="0"/>
              <a:t>Spustelėkite piktogramą norėdami įtraukti paveikslėlį</a:t>
            </a:r>
            <a:endParaRPr lang="lt-LT" noProof="0" dirty="0"/>
          </a:p>
        </p:txBody>
      </p:sp>
      <p:sp>
        <p:nvSpPr>
          <p:cNvPr id="18" name="5 laisva forma"/>
          <p:cNvSpPr>
            <a:spLocks/>
          </p:cNvSpPr>
          <p:nvPr/>
        </p:nvSpPr>
        <p:spPr bwMode="gray">
          <a:xfrm>
            <a:off x="6323873" y="967316"/>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lt-LT" noProof="0" dirty="0"/>
          </a:p>
        </p:txBody>
      </p:sp>
      <p:sp>
        <p:nvSpPr>
          <p:cNvPr id="19" name="18 paveikslėlio vietos rezervavimo ženklas"/>
          <p:cNvSpPr>
            <a:spLocks noGrp="1"/>
          </p:cNvSpPr>
          <p:nvPr>
            <p:ph type="pic" sz="quarter" idx="15"/>
          </p:nvPr>
        </p:nvSpPr>
        <p:spPr>
          <a:xfrm>
            <a:off x="6506025" y="1109743"/>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rtl="0">
              <a:buNone/>
              <a:defRPr/>
            </a:lvl1pPr>
          </a:lstStyle>
          <a:p>
            <a:pPr rtl="0"/>
            <a:r>
              <a:rPr lang="lt-LT" noProof="0" dirty="0" smtClean="0"/>
              <a:t>Spustelėkite piktogramą norėdami įtraukti paveikslėlį</a:t>
            </a:r>
            <a:endParaRPr lang="lt-LT" noProof="0" dirty="0"/>
          </a:p>
        </p:txBody>
      </p:sp>
      <p:sp>
        <p:nvSpPr>
          <p:cNvPr id="17" name="16 teksto vietos rezervavimo ženklas"/>
          <p:cNvSpPr>
            <a:spLocks noGrp="1"/>
          </p:cNvSpPr>
          <p:nvPr>
            <p:ph type="body" sz="quarter" idx="14"/>
          </p:nvPr>
        </p:nvSpPr>
        <p:spPr>
          <a:xfrm>
            <a:off x="1028581" y="5919255"/>
            <a:ext cx="8104082" cy="497420"/>
          </a:xfrm>
        </p:spPr>
        <p:txBody>
          <a:bodyPr rtlCol="0">
            <a:normAutofit/>
          </a:bodyPr>
          <a:lstStyle>
            <a:lvl1pPr marL="0" indent="0" algn="l" rtl="0">
              <a:spcBef>
                <a:spcPts val="0"/>
              </a:spcBef>
              <a:buNone/>
              <a:defRPr sz="1600"/>
            </a:lvl1pPr>
            <a:lvl2pPr marL="0" indent="0" algn="l" rtl="0">
              <a:spcBef>
                <a:spcPts val="1200"/>
              </a:spcBef>
              <a:buNone/>
              <a:defRPr sz="1800"/>
            </a:lvl2pPr>
            <a:lvl3pPr marL="0" indent="0" algn="l" rtl="0">
              <a:spcBef>
                <a:spcPts val="1200"/>
              </a:spcBef>
              <a:buNone/>
              <a:defRPr sz="1800"/>
            </a:lvl3pPr>
            <a:lvl4pPr marL="0" indent="0" algn="l" rtl="0">
              <a:spcBef>
                <a:spcPts val="1200"/>
              </a:spcBef>
              <a:buNone/>
              <a:defRPr sz="1800"/>
            </a:lvl4pPr>
            <a:lvl5pPr marL="0" indent="0" algn="l" rtl="0">
              <a:spcBef>
                <a:spcPts val="1200"/>
              </a:spcBef>
              <a:buNone/>
              <a:defRPr sz="1800"/>
            </a:lvl5pPr>
          </a:lstStyle>
          <a:p>
            <a:pPr lvl="0" rtl="0"/>
            <a:r>
              <a:rPr lang="lt-LT" noProof="0" dirty="0" smtClean="0"/>
              <a:t>Spustelėję </a:t>
            </a:r>
            <a:r>
              <a:rPr lang="lt-LT" noProof="0" dirty="0" err="1" smtClean="0"/>
              <a:t>redag</a:t>
            </a:r>
            <a:r>
              <a:rPr lang="lt-LT" noProof="0" dirty="0" smtClean="0"/>
              <a:t>. ruoš. teksto stilių</a:t>
            </a:r>
            <a:endParaRPr lang="lt-LT" noProof="0" dirty="0"/>
          </a:p>
        </p:txBody>
      </p:sp>
      <p:sp>
        <p:nvSpPr>
          <p:cNvPr id="12" name="5 laisva forma"/>
          <p:cNvSpPr>
            <a:spLocks/>
          </p:cNvSpPr>
          <p:nvPr/>
        </p:nvSpPr>
        <p:spPr bwMode="gray">
          <a:xfrm>
            <a:off x="6323873" y="3060954"/>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lt-LT" noProof="0" dirty="0"/>
          </a:p>
        </p:txBody>
      </p:sp>
      <p:sp>
        <p:nvSpPr>
          <p:cNvPr id="13" name="12 paveikslėlio vietos rezervavimo ženklas"/>
          <p:cNvSpPr>
            <a:spLocks noGrp="1"/>
          </p:cNvSpPr>
          <p:nvPr>
            <p:ph type="pic" sz="quarter" idx="16"/>
          </p:nvPr>
        </p:nvSpPr>
        <p:spPr>
          <a:xfrm>
            <a:off x="6506025" y="3203381"/>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rtl="0">
              <a:buNone/>
              <a:defRPr/>
            </a:lvl1pPr>
          </a:lstStyle>
          <a:p>
            <a:pPr rtl="0"/>
            <a:r>
              <a:rPr lang="lt-LT" noProof="0" dirty="0" smtClean="0"/>
              <a:t>Spustelėkite piktogramą norėdami įtraukti paveikslėlį</a:t>
            </a:r>
            <a:endParaRPr lang="lt-LT" noProof="0" dirty="0"/>
          </a:p>
        </p:txBody>
      </p:sp>
      <p:sp>
        <p:nvSpPr>
          <p:cNvPr id="2" name="1 pavadinimas"/>
          <p:cNvSpPr>
            <a:spLocks noGrp="1"/>
          </p:cNvSpPr>
          <p:nvPr>
            <p:ph type="title"/>
          </p:nvPr>
        </p:nvSpPr>
        <p:spPr>
          <a:xfrm>
            <a:off x="1028580" y="5305424"/>
            <a:ext cx="8104083" cy="579921"/>
          </a:xfrm>
        </p:spPr>
        <p:txBody>
          <a:bodyPr rtlCol="0">
            <a:normAutofit/>
          </a:bodyPr>
          <a:lstStyle>
            <a:lvl1pPr algn="l" rtl="0">
              <a:defRPr sz="2400">
                <a:solidFill>
                  <a:schemeClr val="accent1"/>
                </a:solidFill>
              </a:defRPr>
            </a:lvl1pPr>
          </a:lstStyle>
          <a:p>
            <a:pPr rtl="0"/>
            <a:r>
              <a:rPr lang="lt-LT" noProof="0" dirty="0" smtClean="0"/>
              <a:t>Spustelėję </a:t>
            </a:r>
            <a:r>
              <a:rPr lang="lt-LT" noProof="0" dirty="0" err="1" smtClean="0"/>
              <a:t>redag</a:t>
            </a:r>
            <a:r>
              <a:rPr lang="lt-LT" noProof="0" dirty="0" smtClean="0"/>
              <a:t>. ruoš. pavad. stilių</a:t>
            </a:r>
            <a:endParaRPr lang="lt-LT" noProof="0" dirty="0"/>
          </a:p>
        </p:txBody>
      </p:sp>
    </p:spTree>
    <p:extLst>
      <p:ext uri="{BB962C8B-B14F-4D97-AF65-F5344CB8AC3E}">
        <p14:creationId xmlns:p14="http://schemas.microsoft.com/office/powerpoint/2010/main" xmlns="" val="10177923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Penki paveikslėliai">
    <p:spTree>
      <p:nvGrpSpPr>
        <p:cNvPr id="1" name=""/>
        <p:cNvGrpSpPr/>
        <p:nvPr/>
      </p:nvGrpSpPr>
      <p:grpSpPr>
        <a:xfrm>
          <a:off x="0" y="0"/>
          <a:ext cx="0" cy="0"/>
          <a:chOff x="0" y="0"/>
          <a:chExt cx="0" cy="0"/>
        </a:xfrm>
      </p:grpSpPr>
      <p:pic>
        <p:nvPicPr>
          <p:cNvPr id="7" name="6 paveikslėlis"/>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963" y="283"/>
            <a:ext cx="12188952" cy="6859715"/>
          </a:xfrm>
          <a:prstGeom prst="rect">
            <a:avLst/>
          </a:prstGeom>
        </p:spPr>
      </p:pic>
      <p:sp>
        <p:nvSpPr>
          <p:cNvPr id="8" name="5 laisva forma"/>
          <p:cNvSpPr>
            <a:spLocks/>
          </p:cNvSpPr>
          <p:nvPr/>
        </p:nvSpPr>
        <p:spPr bwMode="gray">
          <a:xfrm>
            <a:off x="4182533" y="265044"/>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lt-LT" noProof="0" dirty="0"/>
          </a:p>
        </p:txBody>
      </p:sp>
      <p:sp>
        <p:nvSpPr>
          <p:cNvPr id="9" name="8 paveikslėlio vietos rezervavimo ženklas"/>
          <p:cNvSpPr>
            <a:spLocks noGrp="1"/>
          </p:cNvSpPr>
          <p:nvPr>
            <p:ph type="pic" sz="quarter" idx="13"/>
          </p:nvPr>
        </p:nvSpPr>
        <p:spPr>
          <a:xfrm>
            <a:off x="4424435" y="436315"/>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rtl="0">
              <a:buNone/>
              <a:defRPr/>
            </a:lvl1pPr>
          </a:lstStyle>
          <a:p>
            <a:pPr rtl="0"/>
            <a:r>
              <a:rPr lang="lt-LT" noProof="0" dirty="0" smtClean="0"/>
              <a:t>Spustelėkite piktogramą norėdami įtraukti paveikslėlį</a:t>
            </a:r>
            <a:endParaRPr lang="lt-LT" noProof="0" dirty="0"/>
          </a:p>
        </p:txBody>
      </p:sp>
      <p:sp>
        <p:nvSpPr>
          <p:cNvPr id="10" name="5 laisva forma"/>
          <p:cNvSpPr>
            <a:spLocks/>
          </p:cNvSpPr>
          <p:nvPr/>
        </p:nvSpPr>
        <p:spPr bwMode="gray">
          <a:xfrm>
            <a:off x="816188" y="384723"/>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lt-LT" noProof="0" dirty="0"/>
          </a:p>
        </p:txBody>
      </p:sp>
      <p:sp>
        <p:nvSpPr>
          <p:cNvPr id="11" name="10 paveikslėlio vietos rezervavimo ženklas"/>
          <p:cNvSpPr>
            <a:spLocks noGrp="1"/>
          </p:cNvSpPr>
          <p:nvPr>
            <p:ph type="pic" sz="quarter" idx="15"/>
          </p:nvPr>
        </p:nvSpPr>
        <p:spPr>
          <a:xfrm>
            <a:off x="1013022" y="538232"/>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rtl="0">
              <a:buNone/>
              <a:defRPr/>
            </a:lvl1pPr>
          </a:lstStyle>
          <a:p>
            <a:pPr rtl="0"/>
            <a:r>
              <a:rPr lang="lt-LT" noProof="0" dirty="0" smtClean="0"/>
              <a:t>Spustelėkite piktogramą norėdami įtraukti paveikslėlį</a:t>
            </a:r>
            <a:endParaRPr lang="lt-LT" noProof="0" dirty="0"/>
          </a:p>
        </p:txBody>
      </p:sp>
      <p:sp>
        <p:nvSpPr>
          <p:cNvPr id="12" name="5 laisva forma"/>
          <p:cNvSpPr>
            <a:spLocks/>
          </p:cNvSpPr>
          <p:nvPr/>
        </p:nvSpPr>
        <p:spPr bwMode="gray">
          <a:xfrm>
            <a:off x="816188" y="2478361"/>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lt-LT" noProof="0" dirty="0"/>
          </a:p>
        </p:txBody>
      </p:sp>
      <p:sp>
        <p:nvSpPr>
          <p:cNvPr id="13" name="12 paveikslėlio vietos rezervavimo ženklas"/>
          <p:cNvSpPr>
            <a:spLocks noGrp="1"/>
          </p:cNvSpPr>
          <p:nvPr>
            <p:ph type="pic" sz="quarter" idx="16"/>
          </p:nvPr>
        </p:nvSpPr>
        <p:spPr>
          <a:xfrm>
            <a:off x="1013022" y="2631870"/>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rtl="0">
              <a:buNone/>
              <a:defRPr/>
            </a:lvl1pPr>
          </a:lstStyle>
          <a:p>
            <a:pPr rtl="0"/>
            <a:r>
              <a:rPr lang="lt-LT" noProof="0" dirty="0" smtClean="0"/>
              <a:t>Spustelėkite piktogramą norėdami įtraukti paveikslėlį</a:t>
            </a:r>
            <a:endParaRPr lang="lt-LT" noProof="0" dirty="0"/>
          </a:p>
        </p:txBody>
      </p:sp>
      <p:sp>
        <p:nvSpPr>
          <p:cNvPr id="14" name="5 laisva forma"/>
          <p:cNvSpPr>
            <a:spLocks/>
          </p:cNvSpPr>
          <p:nvPr/>
        </p:nvSpPr>
        <p:spPr bwMode="gray">
          <a:xfrm>
            <a:off x="816188" y="4571999"/>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lt-LT" noProof="0" dirty="0"/>
          </a:p>
        </p:txBody>
      </p:sp>
      <p:sp>
        <p:nvSpPr>
          <p:cNvPr id="15" name="14 paveikslėlio vietos rezervavimo ženklas"/>
          <p:cNvSpPr>
            <a:spLocks noGrp="1"/>
          </p:cNvSpPr>
          <p:nvPr>
            <p:ph type="pic" sz="quarter" idx="17"/>
          </p:nvPr>
        </p:nvSpPr>
        <p:spPr>
          <a:xfrm>
            <a:off x="1013022" y="4725508"/>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rtl="0">
              <a:buNone/>
              <a:defRPr/>
            </a:lvl1pPr>
          </a:lstStyle>
          <a:p>
            <a:pPr rtl="0"/>
            <a:r>
              <a:rPr lang="lt-LT" noProof="0" dirty="0" smtClean="0"/>
              <a:t>Spustelėkite piktogramą norėdami įtraukti paveikslėlį</a:t>
            </a:r>
            <a:endParaRPr lang="lt-LT" noProof="0" dirty="0"/>
          </a:p>
        </p:txBody>
      </p:sp>
      <p:sp>
        <p:nvSpPr>
          <p:cNvPr id="20" name="5 laisva forma"/>
          <p:cNvSpPr>
            <a:spLocks/>
          </p:cNvSpPr>
          <p:nvPr/>
        </p:nvSpPr>
        <p:spPr bwMode="gray">
          <a:xfrm>
            <a:off x="4182533" y="3448511"/>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lt-LT" noProof="0" dirty="0"/>
          </a:p>
        </p:txBody>
      </p:sp>
      <p:sp>
        <p:nvSpPr>
          <p:cNvPr id="21" name="20 paveikslėlio vietos rezervavimo ženklas"/>
          <p:cNvSpPr>
            <a:spLocks noGrp="1"/>
          </p:cNvSpPr>
          <p:nvPr>
            <p:ph type="pic" sz="quarter" idx="18"/>
          </p:nvPr>
        </p:nvSpPr>
        <p:spPr>
          <a:xfrm>
            <a:off x="4424435" y="3619782"/>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rtl="0">
              <a:buNone/>
              <a:defRPr/>
            </a:lvl1pPr>
          </a:lstStyle>
          <a:p>
            <a:pPr rtl="0"/>
            <a:r>
              <a:rPr lang="lt-LT" noProof="0" dirty="0" smtClean="0"/>
              <a:t>Spustelėkite piktogramą norėdami įtraukti paveikslėlį</a:t>
            </a:r>
            <a:endParaRPr lang="lt-LT" noProof="0" dirty="0"/>
          </a:p>
        </p:txBody>
      </p:sp>
    </p:spTree>
    <p:extLst>
      <p:ext uri="{BB962C8B-B14F-4D97-AF65-F5344CB8AC3E}">
        <p14:creationId xmlns:p14="http://schemas.microsoft.com/office/powerpoint/2010/main" xmlns="" val="8646726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1 pavadinimas"/>
          <p:cNvSpPr>
            <a:spLocks noGrp="1"/>
          </p:cNvSpPr>
          <p:nvPr>
            <p:ph type="title"/>
          </p:nvPr>
        </p:nvSpPr>
        <p:spPr/>
        <p:txBody>
          <a:bodyPr rtlCol="0"/>
          <a:lstStyle>
            <a:lvl1pPr rtl="0">
              <a:defRPr/>
            </a:lvl1pPr>
          </a:lstStyle>
          <a:p>
            <a:pPr rtl="0"/>
            <a:r>
              <a:rPr lang="lt-LT" noProof="0" dirty="0" smtClean="0"/>
              <a:t>Spustelėję </a:t>
            </a:r>
            <a:r>
              <a:rPr lang="lt-LT" noProof="0" dirty="0" err="1" smtClean="0"/>
              <a:t>redag</a:t>
            </a:r>
            <a:r>
              <a:rPr lang="lt-LT" noProof="0" dirty="0" smtClean="0"/>
              <a:t>. ruoš. pavad. stilių</a:t>
            </a:r>
            <a:endParaRPr lang="lt-LT" noProof="0" dirty="0"/>
          </a:p>
        </p:txBody>
      </p:sp>
      <p:sp>
        <p:nvSpPr>
          <p:cNvPr id="3" name="2 vertikalaus teksto vietos rezervavimo ženklas"/>
          <p:cNvSpPr>
            <a:spLocks noGrp="1"/>
          </p:cNvSpPr>
          <p:nvPr>
            <p:ph type="body" orient="vert" idx="1"/>
          </p:nvPr>
        </p:nvSpPr>
        <p:spPr/>
        <p:txBody>
          <a:bodyPr vert="eaVert" rtlCol="0"/>
          <a:lstStyle>
            <a:lvl1pPr rtl="0">
              <a:defRPr/>
            </a:lvl1pPr>
          </a:lstStyle>
          <a:p>
            <a:pPr lvl="0" rtl="0"/>
            <a:r>
              <a:rPr lang="lt-LT" noProof="0" dirty="0" smtClean="0"/>
              <a:t>Spustelėję </a:t>
            </a:r>
            <a:r>
              <a:rPr lang="lt-LT" noProof="0" dirty="0" err="1" smtClean="0"/>
              <a:t>redag</a:t>
            </a:r>
            <a:r>
              <a:rPr lang="lt-LT" noProof="0" dirty="0" smtClean="0"/>
              <a:t>. ruoš. teksto stilių</a:t>
            </a:r>
          </a:p>
          <a:p>
            <a:pPr lvl="1" rtl="0"/>
            <a:r>
              <a:rPr lang="lt-LT" noProof="0" dirty="0" smtClean="0"/>
              <a:t>Antras lygis</a:t>
            </a:r>
          </a:p>
          <a:p>
            <a:pPr lvl="2" rtl="0"/>
            <a:r>
              <a:rPr lang="lt-LT" noProof="0" dirty="0" smtClean="0"/>
              <a:t>Trečias lygis</a:t>
            </a:r>
          </a:p>
          <a:p>
            <a:pPr lvl="3" rtl="0"/>
            <a:r>
              <a:rPr lang="lt-LT" noProof="0" dirty="0" smtClean="0"/>
              <a:t>Ketvirtas lygis</a:t>
            </a:r>
          </a:p>
          <a:p>
            <a:pPr lvl="4" rtl="0"/>
            <a:r>
              <a:rPr lang="lt-LT" noProof="0" dirty="0" smtClean="0"/>
              <a:t>Penktas lygis</a:t>
            </a:r>
            <a:endParaRPr lang="lt-LT" noProof="0" dirty="0"/>
          </a:p>
        </p:txBody>
      </p:sp>
      <p:sp>
        <p:nvSpPr>
          <p:cNvPr id="4" name="3 datos vietos rezervavimo ženklas"/>
          <p:cNvSpPr>
            <a:spLocks noGrp="1"/>
          </p:cNvSpPr>
          <p:nvPr>
            <p:ph type="dt" sz="half" idx="10"/>
          </p:nvPr>
        </p:nvSpPr>
        <p:spPr/>
        <p:txBody>
          <a:bodyPr rtlCol="0"/>
          <a:lstStyle>
            <a:lvl1pPr algn="r">
              <a:defRPr/>
            </a:lvl1pPr>
          </a:lstStyle>
          <a:p>
            <a:fld id="{F0D4C78E-1A07-4AF5-B8A0-47EA383F56A0}" type="datetime1">
              <a:rPr lang="lt-LT" smtClean="0"/>
              <a:pPr/>
              <a:t>2016.03.09</a:t>
            </a:fld>
            <a:endParaRPr lang="lt-LT" dirty="0"/>
          </a:p>
        </p:txBody>
      </p:sp>
      <p:sp>
        <p:nvSpPr>
          <p:cNvPr id="5" name="4 poraštės vietos rezervavimo ženklas"/>
          <p:cNvSpPr>
            <a:spLocks noGrp="1"/>
          </p:cNvSpPr>
          <p:nvPr>
            <p:ph type="ftr" sz="quarter" idx="11"/>
          </p:nvPr>
        </p:nvSpPr>
        <p:spPr/>
        <p:txBody>
          <a:bodyPr rtlCol="0"/>
          <a:lstStyle/>
          <a:p>
            <a:pPr rtl="0"/>
            <a:endParaRPr lang="lt-LT" noProof="0" dirty="0"/>
          </a:p>
        </p:txBody>
      </p:sp>
      <p:sp>
        <p:nvSpPr>
          <p:cNvPr id="6" name="5 skaidrės numerio vietos rezervavimo ženklas"/>
          <p:cNvSpPr>
            <a:spLocks noGrp="1"/>
          </p:cNvSpPr>
          <p:nvPr>
            <p:ph type="sldNum" sz="quarter" idx="12"/>
          </p:nvPr>
        </p:nvSpPr>
        <p:spPr/>
        <p:txBody>
          <a:bodyPr rtlCol="0"/>
          <a:lstStyle/>
          <a:p>
            <a:pPr algn="r"/>
            <a:r>
              <a:rPr lang="lt-LT" dirty="0" smtClean="0"/>
              <a:t>‹#›</a:t>
            </a:r>
            <a:endParaRPr lang="lt-LT" dirty="0"/>
          </a:p>
        </p:txBody>
      </p:sp>
    </p:spTree>
    <p:extLst>
      <p:ext uri="{BB962C8B-B14F-4D97-AF65-F5344CB8AC3E}">
        <p14:creationId xmlns:p14="http://schemas.microsoft.com/office/powerpoint/2010/main" xmlns="" val="14432610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1 vertikalus pavadinimas"/>
          <p:cNvSpPr>
            <a:spLocks noGrp="1"/>
          </p:cNvSpPr>
          <p:nvPr>
            <p:ph type="title" orient="vert"/>
          </p:nvPr>
        </p:nvSpPr>
        <p:spPr>
          <a:xfrm>
            <a:off x="8839200" y="365125"/>
            <a:ext cx="1828799" cy="4940300"/>
          </a:xfrm>
        </p:spPr>
        <p:txBody>
          <a:bodyPr vert="eaVert" rtlCol="0"/>
          <a:lstStyle>
            <a:lvl1pPr rtl="0">
              <a:defRPr/>
            </a:lvl1pPr>
          </a:lstStyle>
          <a:p>
            <a:pPr rtl="0"/>
            <a:r>
              <a:rPr lang="lt-LT" noProof="0" dirty="0" smtClean="0"/>
              <a:t>Spustelėję </a:t>
            </a:r>
            <a:r>
              <a:rPr lang="lt-LT" noProof="0" dirty="0" err="1" smtClean="0"/>
              <a:t>redag</a:t>
            </a:r>
            <a:r>
              <a:rPr lang="lt-LT" noProof="0" dirty="0" smtClean="0"/>
              <a:t>. ruoš. pavad. stilių</a:t>
            </a:r>
            <a:endParaRPr lang="lt-LT" noProof="0" dirty="0"/>
          </a:p>
        </p:txBody>
      </p:sp>
      <p:sp>
        <p:nvSpPr>
          <p:cNvPr id="3" name="2 vertikalaus teksto vietos rezervavimo ženklas"/>
          <p:cNvSpPr>
            <a:spLocks noGrp="1"/>
          </p:cNvSpPr>
          <p:nvPr>
            <p:ph type="body" orient="vert" idx="1"/>
          </p:nvPr>
        </p:nvSpPr>
        <p:spPr>
          <a:xfrm>
            <a:off x="1524000" y="365125"/>
            <a:ext cx="6858000" cy="4940300"/>
          </a:xfrm>
        </p:spPr>
        <p:txBody>
          <a:bodyPr vert="eaVert" rtlCol="0"/>
          <a:lstStyle>
            <a:lvl1pPr rtl="0">
              <a:defRPr/>
            </a:lvl1pPr>
          </a:lstStyle>
          <a:p>
            <a:pPr lvl="0" rtl="0"/>
            <a:r>
              <a:rPr lang="lt-LT" noProof="0" dirty="0" smtClean="0"/>
              <a:t>Spustelėję </a:t>
            </a:r>
            <a:r>
              <a:rPr lang="lt-LT" noProof="0" dirty="0" err="1" smtClean="0"/>
              <a:t>redag</a:t>
            </a:r>
            <a:r>
              <a:rPr lang="lt-LT" noProof="0" dirty="0" smtClean="0"/>
              <a:t>. ruoš. teksto stilių</a:t>
            </a:r>
          </a:p>
          <a:p>
            <a:pPr lvl="1" rtl="0"/>
            <a:r>
              <a:rPr lang="lt-LT" noProof="0" dirty="0" smtClean="0"/>
              <a:t>Antras lygis</a:t>
            </a:r>
          </a:p>
          <a:p>
            <a:pPr lvl="2" rtl="0"/>
            <a:r>
              <a:rPr lang="lt-LT" noProof="0" dirty="0" smtClean="0"/>
              <a:t>Trečias lygis</a:t>
            </a:r>
          </a:p>
          <a:p>
            <a:pPr lvl="3" rtl="0"/>
            <a:r>
              <a:rPr lang="lt-LT" noProof="0" dirty="0" smtClean="0"/>
              <a:t>Ketvirtas lygis</a:t>
            </a:r>
          </a:p>
          <a:p>
            <a:pPr lvl="4" rtl="0"/>
            <a:r>
              <a:rPr lang="lt-LT" noProof="0" dirty="0" smtClean="0"/>
              <a:t>Penktas lygis</a:t>
            </a:r>
            <a:endParaRPr lang="lt-LT" noProof="0" dirty="0"/>
          </a:p>
        </p:txBody>
      </p:sp>
      <p:sp>
        <p:nvSpPr>
          <p:cNvPr id="4" name="3 datos vietos rezervavimo ženklas"/>
          <p:cNvSpPr>
            <a:spLocks noGrp="1"/>
          </p:cNvSpPr>
          <p:nvPr>
            <p:ph type="dt" sz="half" idx="10"/>
          </p:nvPr>
        </p:nvSpPr>
        <p:spPr/>
        <p:txBody>
          <a:bodyPr rtlCol="0"/>
          <a:lstStyle>
            <a:lvl1pPr>
              <a:defRPr/>
            </a:lvl1pPr>
          </a:lstStyle>
          <a:p>
            <a:pPr algn="r"/>
            <a:fld id="{5CE0E601-3299-42ED-B0BF-43771B02244A}" type="datetime1">
              <a:rPr lang="lt-LT" smtClean="0"/>
              <a:pPr algn="r"/>
              <a:t>2016.03.09</a:t>
            </a:fld>
            <a:endParaRPr lang="lt-LT" dirty="0"/>
          </a:p>
        </p:txBody>
      </p:sp>
      <p:sp>
        <p:nvSpPr>
          <p:cNvPr id="5" name="4 poraštės vietos rezervavimo ženklas"/>
          <p:cNvSpPr>
            <a:spLocks noGrp="1"/>
          </p:cNvSpPr>
          <p:nvPr>
            <p:ph type="ftr" sz="quarter" idx="11"/>
          </p:nvPr>
        </p:nvSpPr>
        <p:spPr/>
        <p:txBody>
          <a:bodyPr rtlCol="0"/>
          <a:lstStyle/>
          <a:p>
            <a:pPr rtl="0"/>
            <a:endParaRPr lang="lt-LT" noProof="0" dirty="0"/>
          </a:p>
        </p:txBody>
      </p:sp>
      <p:sp>
        <p:nvSpPr>
          <p:cNvPr id="6" name="5 skaidrės numerio vietos rezervavimo ženklas"/>
          <p:cNvSpPr>
            <a:spLocks noGrp="1"/>
          </p:cNvSpPr>
          <p:nvPr>
            <p:ph type="sldNum" sz="quarter" idx="12"/>
          </p:nvPr>
        </p:nvSpPr>
        <p:spPr/>
        <p:txBody>
          <a:bodyPr rtlCol="0"/>
          <a:lstStyle>
            <a:lvl1pPr algn="r">
              <a:defRPr/>
            </a:lvl1pPr>
          </a:lstStyle>
          <a:p>
            <a:r>
              <a:rPr lang="lt-LT" smtClean="0"/>
              <a:t>‹#›</a:t>
            </a:r>
            <a:endParaRPr lang="lt-LT" dirty="0"/>
          </a:p>
        </p:txBody>
      </p:sp>
    </p:spTree>
    <p:extLst>
      <p:ext uri="{BB962C8B-B14F-4D97-AF65-F5344CB8AC3E}">
        <p14:creationId xmlns:p14="http://schemas.microsoft.com/office/powerpoint/2010/main" xmlns="" val="39262447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1 pavadinimas"/>
          <p:cNvSpPr>
            <a:spLocks noGrp="1"/>
          </p:cNvSpPr>
          <p:nvPr>
            <p:ph type="title"/>
          </p:nvPr>
        </p:nvSpPr>
        <p:spPr/>
        <p:txBody>
          <a:bodyPr rtlCol="0"/>
          <a:lstStyle>
            <a:lvl1pPr rtl="0">
              <a:defRPr/>
            </a:lvl1pPr>
          </a:lstStyle>
          <a:p>
            <a:pPr rtl="0"/>
            <a:r>
              <a:rPr lang="lt-LT" noProof="0" dirty="0" smtClean="0"/>
              <a:t>Spustelėję </a:t>
            </a:r>
            <a:r>
              <a:rPr lang="lt-LT" noProof="0" dirty="0" err="1" smtClean="0"/>
              <a:t>redag</a:t>
            </a:r>
            <a:r>
              <a:rPr lang="lt-LT" noProof="0" dirty="0" smtClean="0"/>
              <a:t>. ruoš. pavad. stilių</a:t>
            </a:r>
            <a:endParaRPr lang="lt-LT" noProof="0" dirty="0"/>
          </a:p>
        </p:txBody>
      </p:sp>
      <p:sp>
        <p:nvSpPr>
          <p:cNvPr id="3" name="2 turinio vietos rezervavimo ženklas"/>
          <p:cNvSpPr>
            <a:spLocks noGrp="1"/>
          </p:cNvSpPr>
          <p:nvPr>
            <p:ph idx="1"/>
          </p:nvPr>
        </p:nvSpPr>
        <p:spPr/>
        <p:txBody>
          <a:bodyPr rtlCol="0"/>
          <a:lstStyle>
            <a:lvl1pPr rtl="0">
              <a:defRPr/>
            </a:lvl1pPr>
          </a:lstStyle>
          <a:p>
            <a:pPr lvl="0" rtl="0"/>
            <a:r>
              <a:rPr lang="lt-LT" noProof="0" dirty="0" smtClean="0"/>
              <a:t>Spustelėję </a:t>
            </a:r>
            <a:r>
              <a:rPr lang="lt-LT" noProof="0" dirty="0" err="1" smtClean="0"/>
              <a:t>redag</a:t>
            </a:r>
            <a:r>
              <a:rPr lang="lt-LT" noProof="0" dirty="0" smtClean="0"/>
              <a:t>. ruoš. teksto stilių</a:t>
            </a:r>
          </a:p>
          <a:p>
            <a:pPr lvl="1" rtl="0"/>
            <a:r>
              <a:rPr lang="lt-LT" noProof="0" dirty="0" smtClean="0"/>
              <a:t>Antras lygis</a:t>
            </a:r>
          </a:p>
          <a:p>
            <a:pPr lvl="2" rtl="0"/>
            <a:r>
              <a:rPr lang="lt-LT" noProof="0" dirty="0" smtClean="0"/>
              <a:t>Trečias lygis</a:t>
            </a:r>
          </a:p>
          <a:p>
            <a:pPr lvl="3" rtl="0"/>
            <a:r>
              <a:rPr lang="lt-LT" noProof="0" dirty="0" smtClean="0"/>
              <a:t>Ketvirtas lygis</a:t>
            </a:r>
          </a:p>
          <a:p>
            <a:pPr lvl="4" rtl="0"/>
            <a:r>
              <a:rPr lang="lt-LT" noProof="0" dirty="0" smtClean="0"/>
              <a:t>Penktas lygis</a:t>
            </a:r>
            <a:endParaRPr lang="lt-LT" noProof="0" dirty="0"/>
          </a:p>
        </p:txBody>
      </p:sp>
      <p:sp>
        <p:nvSpPr>
          <p:cNvPr id="4" name="3 datos vietos rezervavimo ženklas"/>
          <p:cNvSpPr>
            <a:spLocks noGrp="1"/>
          </p:cNvSpPr>
          <p:nvPr>
            <p:ph type="dt" sz="half" idx="10"/>
          </p:nvPr>
        </p:nvSpPr>
        <p:spPr/>
        <p:txBody>
          <a:bodyPr rtlCol="0"/>
          <a:lstStyle>
            <a:lvl1pPr algn="r">
              <a:defRPr/>
            </a:lvl1pPr>
          </a:lstStyle>
          <a:p>
            <a:fld id="{AD530658-2614-4818-84A8-8FC144517888}" type="datetime1">
              <a:rPr lang="lt-LT" smtClean="0"/>
              <a:pPr/>
              <a:t>2016.03.09</a:t>
            </a:fld>
            <a:endParaRPr lang="lt-LT" dirty="0"/>
          </a:p>
        </p:txBody>
      </p:sp>
      <p:sp>
        <p:nvSpPr>
          <p:cNvPr id="5" name="4 poraštės vietos rezervavimo ženklas"/>
          <p:cNvSpPr>
            <a:spLocks noGrp="1"/>
          </p:cNvSpPr>
          <p:nvPr>
            <p:ph type="ftr" sz="quarter" idx="11"/>
          </p:nvPr>
        </p:nvSpPr>
        <p:spPr/>
        <p:txBody>
          <a:bodyPr rtlCol="0"/>
          <a:lstStyle/>
          <a:p>
            <a:pPr rtl="0"/>
            <a:endParaRPr lang="lt-LT" noProof="0" dirty="0"/>
          </a:p>
        </p:txBody>
      </p:sp>
      <p:sp>
        <p:nvSpPr>
          <p:cNvPr id="6" name="5 skaidrės numerio vietos rezervavimo ženklas"/>
          <p:cNvSpPr>
            <a:spLocks noGrp="1"/>
          </p:cNvSpPr>
          <p:nvPr>
            <p:ph type="sldNum" sz="quarter" idx="12"/>
          </p:nvPr>
        </p:nvSpPr>
        <p:spPr/>
        <p:txBody>
          <a:bodyPr rtlCol="0"/>
          <a:lstStyle>
            <a:lvl1pPr algn="r">
              <a:defRPr/>
            </a:lvl1pPr>
          </a:lstStyle>
          <a:p>
            <a:r>
              <a:rPr lang="lt-LT" smtClean="0"/>
              <a:t>‹#›</a:t>
            </a:r>
            <a:endParaRPr lang="lt-LT" dirty="0"/>
          </a:p>
        </p:txBody>
      </p:sp>
    </p:spTree>
    <p:extLst>
      <p:ext uri="{BB962C8B-B14F-4D97-AF65-F5344CB8AC3E}">
        <p14:creationId xmlns:p14="http://schemas.microsoft.com/office/powerpoint/2010/main" xmlns="" val="10357397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spTree>
      <p:nvGrpSpPr>
        <p:cNvPr id="1" name=""/>
        <p:cNvGrpSpPr/>
        <p:nvPr/>
      </p:nvGrpSpPr>
      <p:grpSpPr>
        <a:xfrm>
          <a:off x="0" y="0"/>
          <a:ext cx="0" cy="0"/>
          <a:chOff x="0" y="0"/>
          <a:chExt cx="0" cy="0"/>
        </a:xfrm>
      </p:grpSpPr>
      <p:pic>
        <p:nvPicPr>
          <p:cNvPr id="7" name="6 paveikslėlis"/>
          <p:cNvPicPr>
            <a:picLocks noChangeAspect="1"/>
          </p:cNvPicPr>
          <p:nvPr/>
        </p:nvPicPr>
        <p:blipFill rotWithShape="1">
          <a:blip r:embed="rId2" cstate="print">
            <a:extLst>
              <a:ext uri="{28A0092B-C50C-407E-A947-70E740481C1C}">
                <a14:useLocalDpi xmlns:a14="http://schemas.microsoft.com/office/drawing/2010/main" xmlns="" val="0"/>
              </a:ext>
            </a:extLst>
          </a:blip>
          <a:srcRect l="434" t="422"/>
          <a:stretch/>
        </p:blipFill>
        <p:spPr>
          <a:xfrm>
            <a:off x="0" y="0"/>
            <a:ext cx="12188952" cy="6857176"/>
          </a:xfrm>
          <a:prstGeom prst="rect">
            <a:avLst/>
          </a:prstGeom>
        </p:spPr>
      </p:pic>
      <p:sp>
        <p:nvSpPr>
          <p:cNvPr id="2" name="1 pavadinimas"/>
          <p:cNvSpPr>
            <a:spLocks noGrp="1"/>
          </p:cNvSpPr>
          <p:nvPr>
            <p:ph type="title"/>
          </p:nvPr>
        </p:nvSpPr>
        <p:spPr>
          <a:xfrm>
            <a:off x="3352800" y="533400"/>
            <a:ext cx="7315200" cy="1828800"/>
          </a:xfrm>
        </p:spPr>
        <p:txBody>
          <a:bodyPr rtlCol="0" anchor="b">
            <a:normAutofit/>
          </a:bodyPr>
          <a:lstStyle>
            <a:lvl1pPr algn="l" rtl="0">
              <a:defRPr sz="4400"/>
            </a:lvl1pPr>
          </a:lstStyle>
          <a:p>
            <a:pPr rtl="0"/>
            <a:r>
              <a:rPr lang="lt-LT" noProof="0" dirty="0" smtClean="0"/>
              <a:t>Spustelėję </a:t>
            </a:r>
            <a:r>
              <a:rPr lang="lt-LT" noProof="0" dirty="0" err="1" smtClean="0"/>
              <a:t>redag</a:t>
            </a:r>
            <a:r>
              <a:rPr lang="lt-LT" noProof="0" dirty="0" smtClean="0"/>
              <a:t>. ruoš. pavad. stilių</a:t>
            </a:r>
            <a:endParaRPr lang="lt-LT" noProof="0" dirty="0"/>
          </a:p>
        </p:txBody>
      </p:sp>
      <p:sp>
        <p:nvSpPr>
          <p:cNvPr id="3" name="2 teksto vietos rezervavimo ženklas"/>
          <p:cNvSpPr>
            <a:spLocks noGrp="1"/>
          </p:cNvSpPr>
          <p:nvPr>
            <p:ph type="body" idx="1"/>
          </p:nvPr>
        </p:nvSpPr>
        <p:spPr>
          <a:xfrm>
            <a:off x="3352800" y="2438400"/>
            <a:ext cx="5486400" cy="914400"/>
          </a:xfrm>
        </p:spPr>
        <p:txBody>
          <a:bodyPr rtlCol="0">
            <a:normAutofit/>
          </a:bodyPr>
          <a:lstStyle>
            <a:lvl1pPr marL="0" indent="0" algn="l" rtl="0">
              <a:spcBef>
                <a:spcPts val="1200"/>
              </a:spcBef>
              <a:buNone/>
              <a:defRPr sz="2400">
                <a:solidFill>
                  <a:schemeClr val="tx1"/>
                </a:solidFill>
                <a:latin typeface="+mj-lt"/>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lt-LT" noProof="0" dirty="0" smtClean="0"/>
              <a:t>Spustelėję </a:t>
            </a:r>
            <a:r>
              <a:rPr lang="lt-LT" noProof="0" dirty="0" err="1" smtClean="0"/>
              <a:t>redag</a:t>
            </a:r>
            <a:r>
              <a:rPr lang="lt-LT" noProof="0" dirty="0" smtClean="0"/>
              <a:t>. ruoš. teksto stilių</a:t>
            </a:r>
            <a:endParaRPr lang="lt-LT" noProof="0" dirty="0"/>
          </a:p>
        </p:txBody>
      </p:sp>
    </p:spTree>
    <p:extLst>
      <p:ext uri="{BB962C8B-B14F-4D97-AF65-F5344CB8AC3E}">
        <p14:creationId xmlns:p14="http://schemas.microsoft.com/office/powerpoint/2010/main" xmlns="" val="22795087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1 pavadinimas"/>
          <p:cNvSpPr>
            <a:spLocks noGrp="1"/>
          </p:cNvSpPr>
          <p:nvPr>
            <p:ph type="title"/>
          </p:nvPr>
        </p:nvSpPr>
        <p:spPr/>
        <p:txBody>
          <a:bodyPr rtlCol="0"/>
          <a:lstStyle>
            <a:lvl1pPr rtl="0">
              <a:defRPr/>
            </a:lvl1pPr>
          </a:lstStyle>
          <a:p>
            <a:pPr rtl="0"/>
            <a:r>
              <a:rPr lang="lt-LT" noProof="0" dirty="0" smtClean="0"/>
              <a:t>Spustelėję </a:t>
            </a:r>
            <a:r>
              <a:rPr lang="lt-LT" noProof="0" dirty="0" err="1" smtClean="0"/>
              <a:t>redag</a:t>
            </a:r>
            <a:r>
              <a:rPr lang="lt-LT" noProof="0" dirty="0" smtClean="0"/>
              <a:t>. ruoš. pavad. stilių</a:t>
            </a:r>
            <a:endParaRPr lang="lt-LT" noProof="0" dirty="0"/>
          </a:p>
        </p:txBody>
      </p:sp>
      <p:sp>
        <p:nvSpPr>
          <p:cNvPr id="3" name="2 turinio vietos rezervavimo ženklas"/>
          <p:cNvSpPr>
            <a:spLocks noGrp="1"/>
          </p:cNvSpPr>
          <p:nvPr>
            <p:ph sz="half" idx="1"/>
          </p:nvPr>
        </p:nvSpPr>
        <p:spPr>
          <a:xfrm>
            <a:off x="1524000" y="1825625"/>
            <a:ext cx="4389120" cy="3474720"/>
          </a:xfrm>
        </p:spPr>
        <p:txBody>
          <a:bodyPr rtlCol="0"/>
          <a:lstStyle>
            <a:lvl1pPr rtl="0">
              <a:defRPr/>
            </a:lvl1pPr>
          </a:lstStyle>
          <a:p>
            <a:pPr lvl="0" rtl="0"/>
            <a:r>
              <a:rPr lang="lt-LT" noProof="0" dirty="0" smtClean="0"/>
              <a:t>Spustelėję </a:t>
            </a:r>
            <a:r>
              <a:rPr lang="lt-LT" noProof="0" dirty="0" err="1" smtClean="0"/>
              <a:t>redag</a:t>
            </a:r>
            <a:r>
              <a:rPr lang="lt-LT" noProof="0" dirty="0" smtClean="0"/>
              <a:t>. ruoš. teksto stilių</a:t>
            </a:r>
          </a:p>
          <a:p>
            <a:pPr lvl="1" rtl="0"/>
            <a:r>
              <a:rPr lang="lt-LT" noProof="0" dirty="0" smtClean="0"/>
              <a:t>Antras lygis</a:t>
            </a:r>
          </a:p>
          <a:p>
            <a:pPr lvl="2" rtl="0"/>
            <a:r>
              <a:rPr lang="lt-LT" noProof="0" dirty="0" smtClean="0"/>
              <a:t>Trečias lygis</a:t>
            </a:r>
          </a:p>
          <a:p>
            <a:pPr lvl="3" rtl="0"/>
            <a:r>
              <a:rPr lang="lt-LT" noProof="0" dirty="0" smtClean="0"/>
              <a:t>Ketvirtas lygis</a:t>
            </a:r>
          </a:p>
          <a:p>
            <a:pPr lvl="4" rtl="0"/>
            <a:r>
              <a:rPr lang="lt-LT" noProof="0" dirty="0" smtClean="0"/>
              <a:t>Penktas lygis</a:t>
            </a:r>
            <a:endParaRPr lang="lt-LT" noProof="0" dirty="0"/>
          </a:p>
        </p:txBody>
      </p:sp>
      <p:sp>
        <p:nvSpPr>
          <p:cNvPr id="4" name="3 turinio vietos rezervavimo ženklas"/>
          <p:cNvSpPr>
            <a:spLocks noGrp="1"/>
          </p:cNvSpPr>
          <p:nvPr>
            <p:ph sz="half" idx="2"/>
          </p:nvPr>
        </p:nvSpPr>
        <p:spPr>
          <a:xfrm>
            <a:off x="6278880" y="1825625"/>
            <a:ext cx="4389120" cy="3474720"/>
          </a:xfrm>
        </p:spPr>
        <p:txBody>
          <a:bodyPr rtlCol="0"/>
          <a:lstStyle>
            <a:lvl1pPr rtl="0">
              <a:defRPr/>
            </a:lvl1pPr>
          </a:lstStyle>
          <a:p>
            <a:pPr lvl="0" rtl="0"/>
            <a:r>
              <a:rPr lang="lt-LT" noProof="0" dirty="0" smtClean="0"/>
              <a:t>Spustelėję </a:t>
            </a:r>
            <a:r>
              <a:rPr lang="lt-LT" noProof="0" dirty="0" err="1" smtClean="0"/>
              <a:t>redag</a:t>
            </a:r>
            <a:r>
              <a:rPr lang="lt-LT" noProof="0" dirty="0" smtClean="0"/>
              <a:t>. ruoš. teksto stilių</a:t>
            </a:r>
          </a:p>
          <a:p>
            <a:pPr lvl="1" rtl="0"/>
            <a:r>
              <a:rPr lang="lt-LT" noProof="0" dirty="0" smtClean="0"/>
              <a:t>Antras lygis</a:t>
            </a:r>
          </a:p>
          <a:p>
            <a:pPr lvl="2" rtl="0"/>
            <a:r>
              <a:rPr lang="lt-LT" noProof="0" dirty="0" smtClean="0"/>
              <a:t>Trečias lygis</a:t>
            </a:r>
          </a:p>
          <a:p>
            <a:pPr lvl="3" rtl="0"/>
            <a:r>
              <a:rPr lang="lt-LT" noProof="0" dirty="0" smtClean="0"/>
              <a:t>Ketvirtas lygis</a:t>
            </a:r>
          </a:p>
          <a:p>
            <a:pPr lvl="4" rtl="0"/>
            <a:r>
              <a:rPr lang="lt-LT" noProof="0" dirty="0" smtClean="0"/>
              <a:t>Penktas lygis</a:t>
            </a:r>
            <a:endParaRPr lang="lt-LT" noProof="0" dirty="0"/>
          </a:p>
        </p:txBody>
      </p:sp>
      <p:sp>
        <p:nvSpPr>
          <p:cNvPr id="5" name="4 datos vietos rezervavimo ženklas"/>
          <p:cNvSpPr>
            <a:spLocks noGrp="1"/>
          </p:cNvSpPr>
          <p:nvPr>
            <p:ph type="dt" sz="half" idx="10"/>
          </p:nvPr>
        </p:nvSpPr>
        <p:spPr/>
        <p:txBody>
          <a:bodyPr rtlCol="0"/>
          <a:lstStyle>
            <a:lvl1pPr algn="r">
              <a:defRPr/>
            </a:lvl1pPr>
          </a:lstStyle>
          <a:p>
            <a:fld id="{B6F0A090-EDC2-48D0-97E5-8476F4BBF15A}" type="datetime1">
              <a:rPr lang="lt-LT" smtClean="0"/>
              <a:pPr/>
              <a:t>2016.03.09</a:t>
            </a:fld>
            <a:endParaRPr lang="lt-LT" dirty="0"/>
          </a:p>
        </p:txBody>
      </p:sp>
      <p:sp>
        <p:nvSpPr>
          <p:cNvPr id="6" name="5 poraštės vietos rezervavimo ženklas"/>
          <p:cNvSpPr>
            <a:spLocks noGrp="1"/>
          </p:cNvSpPr>
          <p:nvPr>
            <p:ph type="ftr" sz="quarter" idx="11"/>
          </p:nvPr>
        </p:nvSpPr>
        <p:spPr/>
        <p:txBody>
          <a:bodyPr rtlCol="0"/>
          <a:lstStyle/>
          <a:p>
            <a:pPr rtl="0"/>
            <a:endParaRPr lang="lt-LT" noProof="0" dirty="0"/>
          </a:p>
        </p:txBody>
      </p:sp>
      <p:sp>
        <p:nvSpPr>
          <p:cNvPr id="7" name="6 skaidrės numerio vietos rezervavimo ženklas"/>
          <p:cNvSpPr>
            <a:spLocks noGrp="1"/>
          </p:cNvSpPr>
          <p:nvPr>
            <p:ph type="sldNum" sz="quarter" idx="12"/>
          </p:nvPr>
        </p:nvSpPr>
        <p:spPr/>
        <p:txBody>
          <a:bodyPr rtlCol="0"/>
          <a:lstStyle>
            <a:lvl1pPr algn="r">
              <a:defRPr/>
            </a:lvl1pPr>
          </a:lstStyle>
          <a:p>
            <a:r>
              <a:rPr lang="lt-LT" smtClean="0"/>
              <a:t>‹#›</a:t>
            </a:r>
            <a:endParaRPr lang="lt-LT" dirty="0"/>
          </a:p>
        </p:txBody>
      </p:sp>
    </p:spTree>
    <p:extLst>
      <p:ext uri="{BB962C8B-B14F-4D97-AF65-F5344CB8AC3E}">
        <p14:creationId xmlns:p14="http://schemas.microsoft.com/office/powerpoint/2010/main" xmlns="" val="16253026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alyginimas">
    <p:spTree>
      <p:nvGrpSpPr>
        <p:cNvPr id="1" name=""/>
        <p:cNvGrpSpPr/>
        <p:nvPr/>
      </p:nvGrpSpPr>
      <p:grpSpPr>
        <a:xfrm>
          <a:off x="0" y="0"/>
          <a:ext cx="0" cy="0"/>
          <a:chOff x="0" y="0"/>
          <a:chExt cx="0" cy="0"/>
        </a:xfrm>
      </p:grpSpPr>
      <p:sp>
        <p:nvSpPr>
          <p:cNvPr id="2" name="1 pavadinimas"/>
          <p:cNvSpPr>
            <a:spLocks noGrp="1"/>
          </p:cNvSpPr>
          <p:nvPr>
            <p:ph type="title"/>
          </p:nvPr>
        </p:nvSpPr>
        <p:spPr/>
        <p:txBody>
          <a:bodyPr rtlCol="0"/>
          <a:lstStyle>
            <a:lvl1pPr rtl="0">
              <a:defRPr/>
            </a:lvl1pPr>
          </a:lstStyle>
          <a:p>
            <a:pPr rtl="0"/>
            <a:r>
              <a:rPr lang="lt-LT" noProof="0" dirty="0" smtClean="0"/>
              <a:t>Spustelėję </a:t>
            </a:r>
            <a:r>
              <a:rPr lang="lt-LT" noProof="0" dirty="0" err="1" smtClean="0"/>
              <a:t>redag</a:t>
            </a:r>
            <a:r>
              <a:rPr lang="lt-LT" noProof="0" dirty="0" smtClean="0"/>
              <a:t>. ruoš. pavad. stilių</a:t>
            </a:r>
            <a:endParaRPr lang="lt-LT" noProof="0" dirty="0"/>
          </a:p>
        </p:txBody>
      </p:sp>
      <p:sp>
        <p:nvSpPr>
          <p:cNvPr id="3" name="2 teksto vietos rezervavimo ženklas"/>
          <p:cNvSpPr>
            <a:spLocks noGrp="1"/>
          </p:cNvSpPr>
          <p:nvPr>
            <p:ph type="body" idx="1"/>
          </p:nvPr>
        </p:nvSpPr>
        <p:spPr>
          <a:xfrm>
            <a:off x="1524000" y="1828799"/>
            <a:ext cx="4389120" cy="795867"/>
          </a:xfrm>
        </p:spPr>
        <p:txBody>
          <a:bodyPr rtlCol="0" anchor="ctr">
            <a:normAutofit/>
          </a:bodyPr>
          <a:lstStyle>
            <a:lvl1pPr marL="0" indent="0" algn="l" rtl="0">
              <a:spcBef>
                <a:spcPts val="0"/>
              </a:spcBef>
              <a:buNone/>
              <a:defRPr sz="2400" b="0">
                <a:solidFill>
                  <a:schemeClr val="accent4">
                    <a:lumMod val="75000"/>
                  </a:schemeClr>
                </a:solidFill>
                <a:latin typeface="+mj-lt"/>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lt-LT" noProof="0" dirty="0" smtClean="0"/>
              <a:t>Spustelėję </a:t>
            </a:r>
            <a:r>
              <a:rPr lang="lt-LT" noProof="0" dirty="0" err="1" smtClean="0"/>
              <a:t>redag</a:t>
            </a:r>
            <a:r>
              <a:rPr lang="lt-LT" noProof="0" dirty="0" smtClean="0"/>
              <a:t>. ruoš. teksto stilių</a:t>
            </a:r>
            <a:endParaRPr lang="lt-LT" noProof="0" dirty="0"/>
          </a:p>
        </p:txBody>
      </p:sp>
      <p:sp>
        <p:nvSpPr>
          <p:cNvPr id="4" name="3 turinio vietos rezervavimo ženklas"/>
          <p:cNvSpPr>
            <a:spLocks noGrp="1"/>
          </p:cNvSpPr>
          <p:nvPr>
            <p:ph sz="half" idx="2"/>
          </p:nvPr>
        </p:nvSpPr>
        <p:spPr>
          <a:xfrm>
            <a:off x="1524000" y="2624666"/>
            <a:ext cx="4389120" cy="2675467"/>
          </a:xfrm>
        </p:spPr>
        <p:txBody>
          <a:bodyPr rtlCol="0"/>
          <a:lstStyle>
            <a:lvl1pPr rtl="0">
              <a:defRPr/>
            </a:lvl1pPr>
          </a:lstStyle>
          <a:p>
            <a:pPr lvl="0" rtl="0"/>
            <a:r>
              <a:rPr lang="lt-LT" noProof="0" dirty="0" smtClean="0"/>
              <a:t>Spustelėję </a:t>
            </a:r>
            <a:r>
              <a:rPr lang="lt-LT" noProof="0" dirty="0" err="1" smtClean="0"/>
              <a:t>redag</a:t>
            </a:r>
            <a:r>
              <a:rPr lang="lt-LT" noProof="0" dirty="0" smtClean="0"/>
              <a:t>. ruoš. teksto stilių</a:t>
            </a:r>
          </a:p>
          <a:p>
            <a:pPr lvl="1" rtl="0"/>
            <a:r>
              <a:rPr lang="lt-LT" noProof="0" dirty="0" smtClean="0"/>
              <a:t>Antras lygis</a:t>
            </a:r>
          </a:p>
          <a:p>
            <a:pPr lvl="2" rtl="0"/>
            <a:r>
              <a:rPr lang="lt-LT" noProof="0" dirty="0" smtClean="0"/>
              <a:t>Trečias lygis</a:t>
            </a:r>
          </a:p>
          <a:p>
            <a:pPr lvl="3" rtl="0"/>
            <a:r>
              <a:rPr lang="lt-LT" noProof="0" dirty="0" smtClean="0"/>
              <a:t>Ketvirtas lygis</a:t>
            </a:r>
          </a:p>
          <a:p>
            <a:pPr lvl="4" rtl="0"/>
            <a:r>
              <a:rPr lang="lt-LT" noProof="0" dirty="0" smtClean="0"/>
              <a:t>Penktas lygis</a:t>
            </a:r>
            <a:endParaRPr lang="lt-LT" noProof="0" dirty="0"/>
          </a:p>
        </p:txBody>
      </p:sp>
      <p:sp>
        <p:nvSpPr>
          <p:cNvPr id="5" name="4 teksto vietos rezervavimo ženklas"/>
          <p:cNvSpPr>
            <a:spLocks noGrp="1"/>
          </p:cNvSpPr>
          <p:nvPr>
            <p:ph type="body" sz="quarter" idx="3"/>
          </p:nvPr>
        </p:nvSpPr>
        <p:spPr>
          <a:xfrm>
            <a:off x="6278880" y="1828799"/>
            <a:ext cx="4389120" cy="795867"/>
          </a:xfrm>
        </p:spPr>
        <p:txBody>
          <a:bodyPr rtlCol="0" anchor="ctr">
            <a:normAutofit/>
          </a:bodyPr>
          <a:lstStyle>
            <a:lvl1pPr marL="0" indent="0" algn="l" rtl="0">
              <a:spcBef>
                <a:spcPts val="0"/>
              </a:spcBef>
              <a:buNone/>
              <a:defRPr sz="2400" b="0">
                <a:solidFill>
                  <a:schemeClr val="accent4">
                    <a:lumMod val="75000"/>
                  </a:schemeClr>
                </a:solidFill>
                <a:latin typeface="+mj-lt"/>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lt-LT" noProof="0" dirty="0" smtClean="0"/>
              <a:t>Spustelėję </a:t>
            </a:r>
            <a:r>
              <a:rPr lang="lt-LT" noProof="0" dirty="0" err="1" smtClean="0"/>
              <a:t>redag</a:t>
            </a:r>
            <a:r>
              <a:rPr lang="lt-LT" noProof="0" dirty="0" smtClean="0"/>
              <a:t>. ruoš. teksto stilių</a:t>
            </a:r>
            <a:endParaRPr lang="lt-LT" noProof="0" dirty="0"/>
          </a:p>
        </p:txBody>
      </p:sp>
      <p:sp>
        <p:nvSpPr>
          <p:cNvPr id="6" name="5 turinio vietos rezervavimo ženklas"/>
          <p:cNvSpPr>
            <a:spLocks noGrp="1"/>
          </p:cNvSpPr>
          <p:nvPr>
            <p:ph sz="quarter" idx="4"/>
          </p:nvPr>
        </p:nvSpPr>
        <p:spPr>
          <a:xfrm>
            <a:off x="6278880" y="2624666"/>
            <a:ext cx="4389120" cy="2675467"/>
          </a:xfrm>
        </p:spPr>
        <p:txBody>
          <a:bodyPr rtlCol="0"/>
          <a:lstStyle>
            <a:lvl1pPr rtl="0">
              <a:defRPr/>
            </a:lvl1pPr>
          </a:lstStyle>
          <a:p>
            <a:pPr lvl="0" rtl="0"/>
            <a:r>
              <a:rPr lang="lt-LT" noProof="0" dirty="0" smtClean="0"/>
              <a:t>Spustelėję </a:t>
            </a:r>
            <a:r>
              <a:rPr lang="lt-LT" noProof="0" dirty="0" err="1" smtClean="0"/>
              <a:t>redag</a:t>
            </a:r>
            <a:r>
              <a:rPr lang="lt-LT" noProof="0" dirty="0" smtClean="0"/>
              <a:t>. ruoš. teksto stilių</a:t>
            </a:r>
          </a:p>
          <a:p>
            <a:pPr lvl="1" rtl="0"/>
            <a:r>
              <a:rPr lang="lt-LT" noProof="0" dirty="0" smtClean="0"/>
              <a:t>Antras lygis</a:t>
            </a:r>
          </a:p>
          <a:p>
            <a:pPr lvl="2" rtl="0"/>
            <a:r>
              <a:rPr lang="lt-LT" noProof="0" dirty="0" smtClean="0"/>
              <a:t>Trečias lygis</a:t>
            </a:r>
          </a:p>
          <a:p>
            <a:pPr lvl="3" rtl="0"/>
            <a:r>
              <a:rPr lang="lt-LT" noProof="0" dirty="0" smtClean="0"/>
              <a:t>Ketvirtas lygis</a:t>
            </a:r>
          </a:p>
          <a:p>
            <a:pPr lvl="4" rtl="0"/>
            <a:r>
              <a:rPr lang="lt-LT" noProof="0" dirty="0" smtClean="0"/>
              <a:t>Penktas lygis</a:t>
            </a:r>
            <a:endParaRPr lang="lt-LT" noProof="0" dirty="0"/>
          </a:p>
        </p:txBody>
      </p:sp>
      <p:sp>
        <p:nvSpPr>
          <p:cNvPr id="7" name="6 datos vietos rezervavimo ženklas"/>
          <p:cNvSpPr>
            <a:spLocks noGrp="1"/>
          </p:cNvSpPr>
          <p:nvPr>
            <p:ph type="dt" sz="half" idx="10"/>
          </p:nvPr>
        </p:nvSpPr>
        <p:spPr/>
        <p:txBody>
          <a:bodyPr rtlCol="0"/>
          <a:lstStyle>
            <a:lvl1pPr algn="r">
              <a:defRPr/>
            </a:lvl1pPr>
          </a:lstStyle>
          <a:p>
            <a:fld id="{8E161C79-BEAC-4590-8688-1E9F7CAD13BE}" type="datetime1">
              <a:rPr lang="lt-LT" smtClean="0"/>
              <a:pPr/>
              <a:t>2016.03.09</a:t>
            </a:fld>
            <a:endParaRPr lang="lt-LT" dirty="0"/>
          </a:p>
        </p:txBody>
      </p:sp>
      <p:sp>
        <p:nvSpPr>
          <p:cNvPr id="8" name="7 poraštės vietos rezervavimo ženklas"/>
          <p:cNvSpPr>
            <a:spLocks noGrp="1"/>
          </p:cNvSpPr>
          <p:nvPr>
            <p:ph type="ftr" sz="quarter" idx="11"/>
          </p:nvPr>
        </p:nvSpPr>
        <p:spPr/>
        <p:txBody>
          <a:bodyPr rtlCol="0"/>
          <a:lstStyle/>
          <a:p>
            <a:pPr rtl="0"/>
            <a:endParaRPr lang="lt-LT" noProof="0" dirty="0"/>
          </a:p>
        </p:txBody>
      </p:sp>
      <p:sp>
        <p:nvSpPr>
          <p:cNvPr id="9" name="8 skaidrės numerio vietos rezervavimo ženklas"/>
          <p:cNvSpPr>
            <a:spLocks noGrp="1"/>
          </p:cNvSpPr>
          <p:nvPr>
            <p:ph type="sldNum" sz="quarter" idx="12"/>
          </p:nvPr>
        </p:nvSpPr>
        <p:spPr/>
        <p:txBody>
          <a:bodyPr rtlCol="0"/>
          <a:lstStyle/>
          <a:p>
            <a:pPr algn="r"/>
            <a:r>
              <a:rPr lang="lt-LT" dirty="0" smtClean="0"/>
              <a:t>‹#›</a:t>
            </a:r>
            <a:endParaRPr lang="lt-LT" dirty="0"/>
          </a:p>
        </p:txBody>
      </p:sp>
    </p:spTree>
    <p:extLst>
      <p:ext uri="{BB962C8B-B14F-4D97-AF65-F5344CB8AC3E}">
        <p14:creationId xmlns:p14="http://schemas.microsoft.com/office/powerpoint/2010/main" xmlns="" val="29000862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1 pavadinimas"/>
          <p:cNvSpPr>
            <a:spLocks noGrp="1"/>
          </p:cNvSpPr>
          <p:nvPr>
            <p:ph type="title"/>
          </p:nvPr>
        </p:nvSpPr>
        <p:spPr/>
        <p:txBody>
          <a:bodyPr rtlCol="0"/>
          <a:lstStyle>
            <a:lvl1pPr rtl="0">
              <a:defRPr/>
            </a:lvl1pPr>
          </a:lstStyle>
          <a:p>
            <a:pPr rtl="0"/>
            <a:r>
              <a:rPr lang="lt-LT" noProof="0" dirty="0" smtClean="0"/>
              <a:t>Spustelėję </a:t>
            </a:r>
            <a:r>
              <a:rPr lang="lt-LT" noProof="0" dirty="0" err="1" smtClean="0"/>
              <a:t>redag</a:t>
            </a:r>
            <a:r>
              <a:rPr lang="lt-LT" noProof="0" dirty="0" smtClean="0"/>
              <a:t>. ruoš. pavad. stilių</a:t>
            </a:r>
            <a:endParaRPr lang="lt-LT" noProof="0" dirty="0"/>
          </a:p>
        </p:txBody>
      </p:sp>
      <p:sp>
        <p:nvSpPr>
          <p:cNvPr id="3" name="2 datos vietos rezervavimo ženklas"/>
          <p:cNvSpPr>
            <a:spLocks noGrp="1"/>
          </p:cNvSpPr>
          <p:nvPr>
            <p:ph type="dt" sz="half" idx="10"/>
          </p:nvPr>
        </p:nvSpPr>
        <p:spPr/>
        <p:txBody>
          <a:bodyPr rtlCol="0"/>
          <a:lstStyle>
            <a:lvl1pPr algn="r">
              <a:defRPr/>
            </a:lvl1pPr>
          </a:lstStyle>
          <a:p>
            <a:fld id="{1928C04D-06C9-442D-8267-C8E03AF267A0}" type="datetime1">
              <a:rPr lang="lt-LT" smtClean="0"/>
              <a:pPr/>
              <a:t>2016.03.09</a:t>
            </a:fld>
            <a:endParaRPr lang="lt-LT" dirty="0"/>
          </a:p>
        </p:txBody>
      </p:sp>
      <p:sp>
        <p:nvSpPr>
          <p:cNvPr id="4" name="3 poraštės vietos rezervavimo ženklas"/>
          <p:cNvSpPr>
            <a:spLocks noGrp="1"/>
          </p:cNvSpPr>
          <p:nvPr>
            <p:ph type="ftr" sz="quarter" idx="11"/>
          </p:nvPr>
        </p:nvSpPr>
        <p:spPr/>
        <p:txBody>
          <a:bodyPr rtlCol="0"/>
          <a:lstStyle/>
          <a:p>
            <a:pPr rtl="0"/>
            <a:endParaRPr lang="lt-LT" noProof="0" dirty="0"/>
          </a:p>
        </p:txBody>
      </p:sp>
      <p:sp>
        <p:nvSpPr>
          <p:cNvPr id="5" name="4 skaidrės numerio vietos rezervavimo ženklas"/>
          <p:cNvSpPr>
            <a:spLocks noGrp="1"/>
          </p:cNvSpPr>
          <p:nvPr>
            <p:ph type="sldNum" sz="quarter" idx="12"/>
          </p:nvPr>
        </p:nvSpPr>
        <p:spPr/>
        <p:txBody>
          <a:bodyPr rtlCol="0"/>
          <a:lstStyle>
            <a:lvl1pPr algn="r">
              <a:defRPr/>
            </a:lvl1pPr>
          </a:lstStyle>
          <a:p>
            <a:r>
              <a:rPr lang="lt-LT" smtClean="0"/>
              <a:t>‹#›</a:t>
            </a:r>
            <a:endParaRPr lang="lt-LT" dirty="0"/>
          </a:p>
        </p:txBody>
      </p:sp>
    </p:spTree>
    <p:extLst>
      <p:ext uri="{BB962C8B-B14F-4D97-AF65-F5344CB8AC3E}">
        <p14:creationId xmlns:p14="http://schemas.microsoft.com/office/powerpoint/2010/main" xmlns="" val="6450255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s">
    <p:spTree>
      <p:nvGrpSpPr>
        <p:cNvPr id="1" name=""/>
        <p:cNvGrpSpPr/>
        <p:nvPr/>
      </p:nvGrpSpPr>
      <p:grpSpPr>
        <a:xfrm>
          <a:off x="0" y="0"/>
          <a:ext cx="0" cy="0"/>
          <a:chOff x="0" y="0"/>
          <a:chExt cx="0" cy="0"/>
        </a:xfrm>
      </p:grpSpPr>
      <p:sp>
        <p:nvSpPr>
          <p:cNvPr id="2" name="1 datos vietos rezervavimo ženklas"/>
          <p:cNvSpPr>
            <a:spLocks noGrp="1"/>
          </p:cNvSpPr>
          <p:nvPr>
            <p:ph type="dt" sz="half" idx="10"/>
          </p:nvPr>
        </p:nvSpPr>
        <p:spPr/>
        <p:txBody>
          <a:bodyPr rtlCol="0"/>
          <a:lstStyle>
            <a:lvl1pPr algn="r">
              <a:defRPr/>
            </a:lvl1pPr>
          </a:lstStyle>
          <a:p>
            <a:fld id="{5B7708E8-8E16-4437-9525-A83D8EF208BE}" type="datetime1">
              <a:rPr lang="lt-LT" smtClean="0"/>
              <a:pPr/>
              <a:t>2016.03.09</a:t>
            </a:fld>
            <a:endParaRPr lang="lt-LT" dirty="0"/>
          </a:p>
        </p:txBody>
      </p:sp>
      <p:sp>
        <p:nvSpPr>
          <p:cNvPr id="3" name="2 poraštės vietos rezervavimo ženklas"/>
          <p:cNvSpPr>
            <a:spLocks noGrp="1"/>
          </p:cNvSpPr>
          <p:nvPr>
            <p:ph type="ftr" sz="quarter" idx="11"/>
          </p:nvPr>
        </p:nvSpPr>
        <p:spPr/>
        <p:txBody>
          <a:bodyPr rtlCol="0"/>
          <a:lstStyle/>
          <a:p>
            <a:pPr rtl="0"/>
            <a:endParaRPr lang="lt-LT" noProof="0" dirty="0"/>
          </a:p>
        </p:txBody>
      </p:sp>
      <p:sp>
        <p:nvSpPr>
          <p:cNvPr id="4" name="3 skaidrės numerio vietos rezervavimo ženklas"/>
          <p:cNvSpPr>
            <a:spLocks noGrp="1"/>
          </p:cNvSpPr>
          <p:nvPr>
            <p:ph type="sldNum" sz="quarter" idx="12"/>
          </p:nvPr>
        </p:nvSpPr>
        <p:spPr/>
        <p:txBody>
          <a:bodyPr rtlCol="0"/>
          <a:lstStyle>
            <a:lvl1pPr algn="r">
              <a:defRPr/>
            </a:lvl1pPr>
          </a:lstStyle>
          <a:p>
            <a:r>
              <a:rPr lang="lt-LT" smtClean="0"/>
              <a:t>‹#›</a:t>
            </a:r>
            <a:endParaRPr lang="lt-LT" dirty="0"/>
          </a:p>
        </p:txBody>
      </p:sp>
    </p:spTree>
    <p:extLst>
      <p:ext uri="{BB962C8B-B14F-4D97-AF65-F5344CB8AC3E}">
        <p14:creationId xmlns:p14="http://schemas.microsoft.com/office/powerpoint/2010/main" xmlns="" val="35800713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1 pavadinimas"/>
          <p:cNvSpPr>
            <a:spLocks noGrp="1"/>
          </p:cNvSpPr>
          <p:nvPr>
            <p:ph type="title"/>
          </p:nvPr>
        </p:nvSpPr>
        <p:spPr/>
        <p:txBody>
          <a:bodyPr rtlCol="0" anchor="b"/>
          <a:lstStyle>
            <a:lvl1pPr algn="l" rtl="0">
              <a:defRPr sz="3200"/>
            </a:lvl1pPr>
          </a:lstStyle>
          <a:p>
            <a:pPr rtl="0"/>
            <a:r>
              <a:rPr lang="lt-LT" noProof="0" dirty="0" smtClean="0"/>
              <a:t>Spustelėję </a:t>
            </a:r>
            <a:r>
              <a:rPr lang="lt-LT" noProof="0" dirty="0" err="1" smtClean="0"/>
              <a:t>redag</a:t>
            </a:r>
            <a:r>
              <a:rPr lang="lt-LT" noProof="0" dirty="0" smtClean="0"/>
              <a:t>. ruoš. pavad. stilių</a:t>
            </a:r>
            <a:endParaRPr lang="lt-LT" noProof="0" dirty="0"/>
          </a:p>
        </p:txBody>
      </p:sp>
      <p:sp>
        <p:nvSpPr>
          <p:cNvPr id="3" name="2 turinio vietos rezervavimo ženklas"/>
          <p:cNvSpPr>
            <a:spLocks noGrp="1"/>
          </p:cNvSpPr>
          <p:nvPr>
            <p:ph idx="1"/>
          </p:nvPr>
        </p:nvSpPr>
        <p:spPr>
          <a:xfrm>
            <a:off x="4724400" y="1828800"/>
            <a:ext cx="5943600" cy="3476625"/>
          </a:xfrm>
        </p:spPr>
        <p:txBody>
          <a:bodyPr rtlCol="0">
            <a:normAutofit/>
          </a:bodyPr>
          <a:lstStyle>
            <a:lvl1pPr algn="l" rtl="0">
              <a:defRPr sz="2000"/>
            </a:lvl1pPr>
            <a:lvl2pPr algn="l" rtl="0">
              <a:defRPr sz="1800"/>
            </a:lvl2pPr>
            <a:lvl3pPr algn="l" rtl="0">
              <a:defRPr sz="1600"/>
            </a:lvl3pPr>
            <a:lvl4pPr algn="l" rtl="0">
              <a:defRPr sz="1400"/>
            </a:lvl4pPr>
            <a:lvl5pPr algn="l" rtl="0">
              <a:defRPr sz="1400"/>
            </a:lvl5pPr>
            <a:lvl6pPr algn="l" rtl="0">
              <a:defRPr sz="2000"/>
            </a:lvl6pPr>
            <a:lvl7pPr algn="l" rtl="0">
              <a:defRPr sz="2000"/>
            </a:lvl7pPr>
            <a:lvl8pPr algn="l" rtl="0">
              <a:defRPr sz="2000"/>
            </a:lvl8pPr>
            <a:lvl9pPr algn="l" rtl="0">
              <a:defRPr sz="2000"/>
            </a:lvl9pPr>
          </a:lstStyle>
          <a:p>
            <a:pPr lvl="0" rtl="0"/>
            <a:r>
              <a:rPr lang="lt-LT" noProof="0" dirty="0" smtClean="0"/>
              <a:t>Spustelėję </a:t>
            </a:r>
            <a:r>
              <a:rPr lang="lt-LT" noProof="0" dirty="0" err="1" smtClean="0"/>
              <a:t>redag</a:t>
            </a:r>
            <a:r>
              <a:rPr lang="lt-LT" noProof="0" dirty="0" smtClean="0"/>
              <a:t>. ruoš. teksto stilių</a:t>
            </a:r>
          </a:p>
          <a:p>
            <a:pPr lvl="1" rtl="0"/>
            <a:r>
              <a:rPr lang="lt-LT" noProof="0" dirty="0" smtClean="0"/>
              <a:t>Antras lygis</a:t>
            </a:r>
          </a:p>
          <a:p>
            <a:pPr lvl="2" rtl="0"/>
            <a:r>
              <a:rPr lang="lt-LT" noProof="0" dirty="0" smtClean="0"/>
              <a:t>Trečias lygis</a:t>
            </a:r>
          </a:p>
          <a:p>
            <a:pPr lvl="3" rtl="0"/>
            <a:r>
              <a:rPr lang="lt-LT" noProof="0" dirty="0" smtClean="0"/>
              <a:t>Ketvirtas lygis</a:t>
            </a:r>
          </a:p>
          <a:p>
            <a:pPr lvl="4" rtl="0"/>
            <a:r>
              <a:rPr lang="lt-LT" noProof="0" dirty="0" smtClean="0"/>
              <a:t>Penktas lygis</a:t>
            </a:r>
            <a:endParaRPr lang="lt-LT" noProof="0" dirty="0"/>
          </a:p>
        </p:txBody>
      </p:sp>
      <p:sp>
        <p:nvSpPr>
          <p:cNvPr id="4" name="3 teksto vietos rezervavimo ženklas"/>
          <p:cNvSpPr>
            <a:spLocks noGrp="1"/>
          </p:cNvSpPr>
          <p:nvPr>
            <p:ph type="body" sz="half" idx="2"/>
          </p:nvPr>
        </p:nvSpPr>
        <p:spPr>
          <a:xfrm>
            <a:off x="1523999" y="1828800"/>
            <a:ext cx="2926080" cy="3476625"/>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lt-LT" noProof="0" dirty="0" smtClean="0"/>
              <a:t>Spustelėję </a:t>
            </a:r>
            <a:r>
              <a:rPr lang="lt-LT" noProof="0" dirty="0" err="1" smtClean="0"/>
              <a:t>redag</a:t>
            </a:r>
            <a:r>
              <a:rPr lang="lt-LT" noProof="0" dirty="0" smtClean="0"/>
              <a:t>. ruoš. teksto stilių</a:t>
            </a:r>
            <a:endParaRPr lang="lt-LT" noProof="0" dirty="0"/>
          </a:p>
        </p:txBody>
      </p:sp>
      <p:sp>
        <p:nvSpPr>
          <p:cNvPr id="5" name="4 datos vietos rezervavimo ženklas"/>
          <p:cNvSpPr>
            <a:spLocks noGrp="1"/>
          </p:cNvSpPr>
          <p:nvPr>
            <p:ph type="dt" sz="half" idx="10"/>
          </p:nvPr>
        </p:nvSpPr>
        <p:spPr/>
        <p:txBody>
          <a:bodyPr rtlCol="0"/>
          <a:lstStyle>
            <a:lvl1pPr algn="r">
              <a:defRPr/>
            </a:lvl1pPr>
          </a:lstStyle>
          <a:p>
            <a:fld id="{A13F5A09-873A-47B2-8553-389CBD729CFF}" type="datetime1">
              <a:rPr lang="lt-LT" smtClean="0"/>
              <a:pPr/>
              <a:t>2016.03.09</a:t>
            </a:fld>
            <a:endParaRPr lang="lt-LT" dirty="0"/>
          </a:p>
        </p:txBody>
      </p:sp>
      <p:sp>
        <p:nvSpPr>
          <p:cNvPr id="6" name="5 poraštės vietos rezervavimo ženklas"/>
          <p:cNvSpPr>
            <a:spLocks noGrp="1"/>
          </p:cNvSpPr>
          <p:nvPr>
            <p:ph type="ftr" sz="quarter" idx="11"/>
          </p:nvPr>
        </p:nvSpPr>
        <p:spPr/>
        <p:txBody>
          <a:bodyPr rtlCol="0"/>
          <a:lstStyle/>
          <a:p>
            <a:pPr rtl="0"/>
            <a:endParaRPr lang="lt-LT" noProof="0" dirty="0"/>
          </a:p>
        </p:txBody>
      </p:sp>
      <p:sp>
        <p:nvSpPr>
          <p:cNvPr id="7" name="6 skaidrės numerio vietos rezervavimo ženklas"/>
          <p:cNvSpPr>
            <a:spLocks noGrp="1"/>
          </p:cNvSpPr>
          <p:nvPr>
            <p:ph type="sldNum" sz="quarter" idx="12"/>
          </p:nvPr>
        </p:nvSpPr>
        <p:spPr/>
        <p:txBody>
          <a:bodyPr rtlCol="0"/>
          <a:lstStyle/>
          <a:p>
            <a:pPr algn="r"/>
            <a:r>
              <a:rPr lang="lt-LT" dirty="0" smtClean="0"/>
              <a:t>‹#›</a:t>
            </a:r>
            <a:endParaRPr lang="lt-LT" dirty="0"/>
          </a:p>
        </p:txBody>
      </p:sp>
    </p:spTree>
    <p:extLst>
      <p:ext uri="{BB962C8B-B14F-4D97-AF65-F5344CB8AC3E}">
        <p14:creationId xmlns:p14="http://schemas.microsoft.com/office/powerpoint/2010/main" xmlns="" val="8073542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aveikslėlis su antrašte">
    <p:spTree>
      <p:nvGrpSpPr>
        <p:cNvPr id="1" name=""/>
        <p:cNvGrpSpPr/>
        <p:nvPr/>
      </p:nvGrpSpPr>
      <p:grpSpPr>
        <a:xfrm>
          <a:off x="0" y="0"/>
          <a:ext cx="0" cy="0"/>
          <a:chOff x="0" y="0"/>
          <a:chExt cx="0" cy="0"/>
        </a:xfrm>
      </p:grpSpPr>
      <p:sp>
        <p:nvSpPr>
          <p:cNvPr id="2" name="1 pavadinimas"/>
          <p:cNvSpPr>
            <a:spLocks noGrp="1"/>
          </p:cNvSpPr>
          <p:nvPr>
            <p:ph type="title"/>
          </p:nvPr>
        </p:nvSpPr>
        <p:spPr/>
        <p:txBody>
          <a:bodyPr rtlCol="0" anchor="b"/>
          <a:lstStyle>
            <a:lvl1pPr algn="l" rtl="0">
              <a:defRPr sz="3200"/>
            </a:lvl1pPr>
          </a:lstStyle>
          <a:p>
            <a:pPr rtl="0"/>
            <a:r>
              <a:rPr lang="lt-LT" noProof="0" dirty="0" smtClean="0"/>
              <a:t>Spustelėję </a:t>
            </a:r>
            <a:r>
              <a:rPr lang="lt-LT" noProof="0" dirty="0" err="1" smtClean="0"/>
              <a:t>redag</a:t>
            </a:r>
            <a:r>
              <a:rPr lang="lt-LT" noProof="0" dirty="0" smtClean="0"/>
              <a:t>. ruoš. pavad. stilių</a:t>
            </a:r>
            <a:endParaRPr lang="lt-LT" noProof="0" dirty="0"/>
          </a:p>
        </p:txBody>
      </p:sp>
      <p:sp>
        <p:nvSpPr>
          <p:cNvPr id="4" name="3 teksto vietos rezervavimo ženklas"/>
          <p:cNvSpPr>
            <a:spLocks noGrp="1"/>
          </p:cNvSpPr>
          <p:nvPr>
            <p:ph type="body" sz="half" idx="2"/>
          </p:nvPr>
        </p:nvSpPr>
        <p:spPr>
          <a:xfrm>
            <a:off x="7010400" y="2245995"/>
            <a:ext cx="3657600" cy="219456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lt-LT" noProof="0" dirty="0" smtClean="0"/>
              <a:t>Spustelėję </a:t>
            </a:r>
            <a:r>
              <a:rPr lang="lt-LT" noProof="0" dirty="0" err="1" smtClean="0"/>
              <a:t>redag</a:t>
            </a:r>
            <a:r>
              <a:rPr lang="lt-LT" noProof="0" dirty="0" smtClean="0"/>
              <a:t>. ruoš. teksto stilių</a:t>
            </a:r>
            <a:endParaRPr lang="lt-LT" noProof="0" dirty="0"/>
          </a:p>
        </p:txBody>
      </p:sp>
      <p:sp>
        <p:nvSpPr>
          <p:cNvPr id="5" name="4 datos vietos rezervavimo ženklas"/>
          <p:cNvSpPr>
            <a:spLocks noGrp="1"/>
          </p:cNvSpPr>
          <p:nvPr>
            <p:ph type="dt" sz="half" idx="10"/>
          </p:nvPr>
        </p:nvSpPr>
        <p:spPr/>
        <p:txBody>
          <a:bodyPr rtlCol="0"/>
          <a:lstStyle>
            <a:lvl1pPr algn="r">
              <a:defRPr/>
            </a:lvl1pPr>
          </a:lstStyle>
          <a:p>
            <a:fld id="{A8219E20-C99A-410D-9214-B63B34745F1A}" type="datetime1">
              <a:rPr lang="lt-LT" smtClean="0"/>
              <a:pPr/>
              <a:t>2016.03.09</a:t>
            </a:fld>
            <a:endParaRPr lang="lt-LT" dirty="0"/>
          </a:p>
        </p:txBody>
      </p:sp>
      <p:sp>
        <p:nvSpPr>
          <p:cNvPr id="6" name="5 poraštės vietos rezervavimo ženklas"/>
          <p:cNvSpPr>
            <a:spLocks noGrp="1"/>
          </p:cNvSpPr>
          <p:nvPr>
            <p:ph type="ftr" sz="quarter" idx="11"/>
          </p:nvPr>
        </p:nvSpPr>
        <p:spPr/>
        <p:txBody>
          <a:bodyPr rtlCol="0"/>
          <a:lstStyle/>
          <a:p>
            <a:pPr rtl="0"/>
            <a:endParaRPr lang="lt-LT" noProof="0" dirty="0"/>
          </a:p>
        </p:txBody>
      </p:sp>
      <p:sp>
        <p:nvSpPr>
          <p:cNvPr id="7" name="6 skaidrės numerio vietos rezervavimo ženklas"/>
          <p:cNvSpPr>
            <a:spLocks noGrp="1"/>
          </p:cNvSpPr>
          <p:nvPr>
            <p:ph type="sldNum" sz="quarter" idx="12"/>
          </p:nvPr>
        </p:nvSpPr>
        <p:spPr/>
        <p:txBody>
          <a:bodyPr rtlCol="0"/>
          <a:lstStyle>
            <a:lvl1pPr algn="r">
              <a:defRPr/>
            </a:lvl1pPr>
          </a:lstStyle>
          <a:p>
            <a:r>
              <a:rPr lang="lt-LT" smtClean="0"/>
              <a:t>‹#›</a:t>
            </a:r>
            <a:endParaRPr lang="lt-LT" dirty="0"/>
          </a:p>
        </p:txBody>
      </p:sp>
      <p:sp>
        <p:nvSpPr>
          <p:cNvPr id="8" name="5 laisva forma"/>
          <p:cNvSpPr>
            <a:spLocks/>
          </p:cNvSpPr>
          <p:nvPr/>
        </p:nvSpPr>
        <p:spPr bwMode="gray">
          <a:xfrm>
            <a:off x="804333" y="1695450"/>
            <a:ext cx="5596467" cy="3295650"/>
          </a:xfrm>
          <a:custGeom>
            <a:avLst/>
            <a:gdLst>
              <a:gd name="T0" fmla="*/ 1279 w 1347"/>
              <a:gd name="T1" fmla="*/ 919 h 986"/>
              <a:gd name="T2" fmla="*/ 65 w 1347"/>
              <a:gd name="T3" fmla="*/ 919 h 986"/>
              <a:gd name="T4" fmla="*/ 65 w 1347"/>
              <a:gd name="T5" fmla="*/ 64 h 986"/>
              <a:gd name="T6" fmla="*/ 1279 w 1347"/>
              <a:gd name="T7" fmla="*/ 64 h 986"/>
              <a:gd name="T8" fmla="*/ 1279 w 1347"/>
              <a:gd name="T9" fmla="*/ 919 h 986"/>
            </a:gdLst>
            <a:ahLst/>
            <a:cxnLst>
              <a:cxn ang="0">
                <a:pos x="T0" y="T1"/>
              </a:cxn>
              <a:cxn ang="0">
                <a:pos x="T2" y="T3"/>
              </a:cxn>
              <a:cxn ang="0">
                <a:pos x="T4" y="T5"/>
              </a:cxn>
              <a:cxn ang="0">
                <a:pos x="T6" y="T7"/>
              </a:cxn>
              <a:cxn ang="0">
                <a:pos x="T8" y="T9"/>
              </a:cxn>
            </a:cxnLst>
            <a:rect l="0" t="0" r="r" b="b"/>
            <a:pathLst>
              <a:path w="1347" h="986">
                <a:moveTo>
                  <a:pt x="1279" y="919"/>
                </a:moveTo>
                <a:cubicBezTo>
                  <a:pt x="1211" y="986"/>
                  <a:pt x="121" y="974"/>
                  <a:pt x="65" y="919"/>
                </a:cubicBezTo>
                <a:cubicBezTo>
                  <a:pt x="9" y="863"/>
                  <a:pt x="0" y="128"/>
                  <a:pt x="65" y="64"/>
                </a:cubicBezTo>
                <a:cubicBezTo>
                  <a:pt x="130" y="0"/>
                  <a:pt x="1217" y="3"/>
                  <a:pt x="1279" y="64"/>
                </a:cubicBezTo>
                <a:cubicBezTo>
                  <a:pt x="1341" y="125"/>
                  <a:pt x="1347" y="852"/>
                  <a:pt x="1279" y="919"/>
                </a:cubicBezTo>
                <a:close/>
              </a:path>
            </a:pathLst>
          </a:custGeom>
          <a:solidFill>
            <a:srgbClr val="FFFFFF"/>
          </a:solidFill>
          <a:ln>
            <a:noFill/>
          </a:ln>
          <a:effectLst>
            <a:outerShdw blurRad="317500" dist="63500" dir="2700000" algn="tl" rotWithShape="0">
              <a:prstClr val="black">
                <a:alpha val="30000"/>
              </a:prstClr>
            </a:outerShdw>
          </a:effectLst>
          <a:extLst/>
        </p:spPr>
        <p:txBody>
          <a:bodyPr vert="horz" wrap="square" lIns="91440" tIns="45720" rIns="91440" bIns="45720" numCol="1" rtlCol="0" anchor="t" anchorCtr="0" compatLnSpc="1">
            <a:prstTxWarp prst="textNoShape">
              <a:avLst/>
            </a:prstTxWarp>
          </a:bodyPr>
          <a:lstStyle/>
          <a:p>
            <a:pPr rtl="0"/>
            <a:endParaRPr lang="lt-LT" noProof="0" dirty="0"/>
          </a:p>
        </p:txBody>
      </p:sp>
      <p:sp>
        <p:nvSpPr>
          <p:cNvPr id="12" name="11 paveikslėlio vietos rezervavimo ženklas"/>
          <p:cNvSpPr>
            <a:spLocks noGrp="1"/>
          </p:cNvSpPr>
          <p:nvPr>
            <p:ph type="pic" idx="1"/>
          </p:nvPr>
        </p:nvSpPr>
        <p:spPr>
          <a:xfrm>
            <a:off x="1006022" y="1874520"/>
            <a:ext cx="5193089" cy="293751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20000"/>
              <a:lumOff val="80000"/>
            </a:schemeClr>
          </a:solidFill>
        </p:spPr>
        <p:txBody>
          <a:bodyPr wrap="square" tIns="365760" rtlCol="0">
            <a:noAutofit/>
          </a:bodyPr>
          <a:lstStyle>
            <a:lvl1pPr marL="0" indent="0" algn="ctr" rtl="0">
              <a:buNone/>
              <a:defRPr sz="20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lt-LT" noProof="0" dirty="0" smtClean="0"/>
              <a:t>Spustelėkite piktogramą norėdami įtraukti paveikslėlį</a:t>
            </a:r>
            <a:endParaRPr lang="lt-LT" noProof="0" dirty="0"/>
          </a:p>
        </p:txBody>
      </p:sp>
    </p:spTree>
    <p:extLst>
      <p:ext uri="{BB962C8B-B14F-4D97-AF65-F5344CB8AC3E}">
        <p14:creationId xmlns:p14="http://schemas.microsoft.com/office/powerpoint/2010/main" xmlns="" val="65131886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6 paveikslėlis"/>
          <p:cNvPicPr>
            <a:picLocks noChangeAspect="1"/>
          </p:cNvPicPr>
          <p:nvPr userDrawn="1"/>
        </p:nvPicPr>
        <p:blipFill rotWithShape="1">
          <a:blip r:embed="rId16" cstate="print">
            <a:extLst>
              <a:ext uri="{28A0092B-C50C-407E-A947-70E740481C1C}">
                <a14:useLocalDpi xmlns:a14="http://schemas.microsoft.com/office/drawing/2010/main" xmlns="" val="0"/>
              </a:ext>
            </a:extLst>
          </a:blip>
          <a:srcRect l="525" t="511" r="525" b="2999"/>
          <a:stretch/>
        </p:blipFill>
        <p:spPr>
          <a:xfrm>
            <a:off x="0" y="0"/>
            <a:ext cx="12188826" cy="6858000"/>
          </a:xfrm>
          <a:prstGeom prst="rect">
            <a:avLst/>
          </a:prstGeom>
        </p:spPr>
      </p:pic>
      <p:sp>
        <p:nvSpPr>
          <p:cNvPr id="2" name="1 pavadinimo vietos rezervavimo ženklas"/>
          <p:cNvSpPr>
            <a:spLocks noGrp="1"/>
          </p:cNvSpPr>
          <p:nvPr>
            <p:ph type="title"/>
          </p:nvPr>
        </p:nvSpPr>
        <p:spPr>
          <a:xfrm>
            <a:off x="838200" y="365126"/>
            <a:ext cx="9829800" cy="1082674"/>
          </a:xfrm>
          <a:prstGeom prst="rect">
            <a:avLst/>
          </a:prstGeom>
        </p:spPr>
        <p:txBody>
          <a:bodyPr vert="horz" lIns="91440" tIns="45720" rIns="91440" bIns="45720" rtlCol="0" anchor="b">
            <a:normAutofit/>
          </a:bodyPr>
          <a:lstStyle/>
          <a:p>
            <a:pPr rtl="0"/>
            <a:r>
              <a:rPr lang="lt-LT" noProof="0" dirty="0" smtClean="0"/>
              <a:t>Spustelėję </a:t>
            </a:r>
            <a:r>
              <a:rPr lang="lt-LT" noProof="0" dirty="0" err="1" smtClean="0"/>
              <a:t>redag</a:t>
            </a:r>
            <a:r>
              <a:rPr lang="lt-LT" noProof="0" dirty="0" smtClean="0"/>
              <a:t>. ruoš. pavad. stilių</a:t>
            </a:r>
            <a:endParaRPr lang="lt-LT" noProof="0" dirty="0"/>
          </a:p>
        </p:txBody>
      </p:sp>
      <p:sp>
        <p:nvSpPr>
          <p:cNvPr id="3" name="2 teksto vietos rezervavimo ženklas"/>
          <p:cNvSpPr>
            <a:spLocks noGrp="1"/>
          </p:cNvSpPr>
          <p:nvPr>
            <p:ph type="body" idx="1"/>
          </p:nvPr>
        </p:nvSpPr>
        <p:spPr>
          <a:xfrm>
            <a:off x="1524000" y="1828800"/>
            <a:ext cx="9144000" cy="3474720"/>
          </a:xfrm>
          <a:prstGeom prst="rect">
            <a:avLst/>
          </a:prstGeom>
        </p:spPr>
        <p:txBody>
          <a:bodyPr vert="horz" lIns="91440" tIns="45720" rIns="91440" bIns="45720" rtlCol="0">
            <a:normAutofit/>
          </a:bodyPr>
          <a:lstStyle/>
          <a:p>
            <a:pPr lvl="0" rtl="0"/>
            <a:r>
              <a:rPr lang="lt-LT" noProof="0" dirty="0" smtClean="0"/>
              <a:t>Spustelėję </a:t>
            </a:r>
            <a:r>
              <a:rPr lang="lt-LT" noProof="0" dirty="0" err="1" smtClean="0"/>
              <a:t>redag</a:t>
            </a:r>
            <a:r>
              <a:rPr lang="lt-LT" noProof="0" dirty="0" smtClean="0"/>
              <a:t>. ruoš. teksto stilių</a:t>
            </a:r>
          </a:p>
          <a:p>
            <a:pPr lvl="1" rtl="0"/>
            <a:r>
              <a:rPr lang="lt-LT" noProof="0" dirty="0" smtClean="0"/>
              <a:t>Antras lygis</a:t>
            </a:r>
          </a:p>
          <a:p>
            <a:pPr lvl="2" rtl="0"/>
            <a:r>
              <a:rPr lang="lt-LT" noProof="0" dirty="0" smtClean="0"/>
              <a:t>Trečias lygis</a:t>
            </a:r>
          </a:p>
          <a:p>
            <a:pPr lvl="3" rtl="0"/>
            <a:r>
              <a:rPr lang="lt-LT" noProof="0" dirty="0" smtClean="0"/>
              <a:t>Ketvirtas lygis</a:t>
            </a:r>
          </a:p>
          <a:p>
            <a:pPr lvl="4" rtl="0"/>
            <a:r>
              <a:rPr lang="lt-LT" noProof="0" dirty="0" smtClean="0"/>
              <a:t>Penktas lygis</a:t>
            </a:r>
          </a:p>
        </p:txBody>
      </p:sp>
      <p:sp>
        <p:nvSpPr>
          <p:cNvPr id="4" name="3 datos vietos rezervavimo ženklas"/>
          <p:cNvSpPr>
            <a:spLocks noGrp="1"/>
          </p:cNvSpPr>
          <p:nvPr>
            <p:ph type="dt" sz="half" idx="2"/>
          </p:nvPr>
        </p:nvSpPr>
        <p:spPr>
          <a:xfrm>
            <a:off x="7010400" y="6416675"/>
            <a:ext cx="1371600" cy="365125"/>
          </a:xfrm>
          <a:prstGeom prst="rect">
            <a:avLst/>
          </a:prstGeom>
        </p:spPr>
        <p:txBody>
          <a:bodyPr vert="horz" lIns="91440" tIns="45720" rIns="91440" bIns="45720" rtlCol="0" anchor="ctr"/>
          <a:lstStyle>
            <a:lvl1pPr algn="r" rtl="0">
              <a:defRPr sz="1000">
                <a:solidFill>
                  <a:schemeClr val="tx1"/>
                </a:solidFill>
              </a:defRPr>
            </a:lvl1pPr>
          </a:lstStyle>
          <a:p>
            <a:fld id="{87D017DC-6120-4EC0-A9AD-52C34DC64189}" type="datetime1">
              <a:rPr lang="lt-LT" smtClean="0"/>
              <a:pPr/>
              <a:t>2016.03.09</a:t>
            </a:fld>
            <a:endParaRPr lang="lt-LT" dirty="0"/>
          </a:p>
        </p:txBody>
      </p:sp>
      <p:sp>
        <p:nvSpPr>
          <p:cNvPr id="5" name="4 poraštės vietos rezervavimo ženklas"/>
          <p:cNvSpPr>
            <a:spLocks noGrp="1"/>
          </p:cNvSpPr>
          <p:nvPr>
            <p:ph type="ftr" sz="quarter" idx="3"/>
          </p:nvPr>
        </p:nvSpPr>
        <p:spPr>
          <a:xfrm>
            <a:off x="2209800" y="6416675"/>
            <a:ext cx="4572000" cy="365125"/>
          </a:xfrm>
          <a:prstGeom prst="rect">
            <a:avLst/>
          </a:prstGeom>
        </p:spPr>
        <p:txBody>
          <a:bodyPr vert="horz" lIns="91440" tIns="45720" rIns="91440" bIns="45720" rtlCol="0" anchor="ctr"/>
          <a:lstStyle>
            <a:lvl1pPr algn="l" rtl="0">
              <a:defRPr sz="1000">
                <a:solidFill>
                  <a:schemeClr val="tx1"/>
                </a:solidFill>
              </a:defRPr>
            </a:lvl1pPr>
          </a:lstStyle>
          <a:p>
            <a:pPr rtl="0"/>
            <a:endParaRPr lang="lt-LT" noProof="0" dirty="0"/>
          </a:p>
        </p:txBody>
      </p:sp>
      <p:sp>
        <p:nvSpPr>
          <p:cNvPr id="6" name="5 skaidrės numerio vietos rezervavimo ženklas"/>
          <p:cNvSpPr>
            <a:spLocks noGrp="1"/>
          </p:cNvSpPr>
          <p:nvPr>
            <p:ph type="sldNum" sz="quarter" idx="4"/>
          </p:nvPr>
        </p:nvSpPr>
        <p:spPr>
          <a:xfrm>
            <a:off x="8610600" y="6416675"/>
            <a:ext cx="838200" cy="365125"/>
          </a:xfrm>
          <a:prstGeom prst="rect">
            <a:avLst/>
          </a:prstGeom>
        </p:spPr>
        <p:txBody>
          <a:bodyPr vert="horz" lIns="91440" tIns="45720" rIns="91440" bIns="45720" rtlCol="0" anchor="ctr"/>
          <a:lstStyle>
            <a:lvl1pPr algn="l" rtl="0">
              <a:defRPr sz="1000">
                <a:solidFill>
                  <a:schemeClr val="tx1"/>
                </a:solidFill>
              </a:defRPr>
            </a:lvl1pPr>
          </a:lstStyle>
          <a:p>
            <a:pPr algn="r"/>
            <a:r>
              <a:rPr lang="lt-LT" dirty="0" smtClean="0"/>
              <a:t>‹#›</a:t>
            </a:r>
            <a:endParaRPr lang="lt-LT" dirty="0"/>
          </a:p>
        </p:txBody>
      </p:sp>
    </p:spTree>
    <p:extLst>
      <p:ext uri="{BB962C8B-B14F-4D97-AF65-F5344CB8AC3E}">
        <p14:creationId xmlns:p14="http://schemas.microsoft.com/office/powerpoint/2010/main" xmlns="" val="361654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2" r:id="rId11"/>
    <p:sldLayoutId id="2147483661" r:id="rId12"/>
    <p:sldLayoutId id="2147483658" r:id="rId13"/>
    <p:sldLayoutId id="2147483659" r:id="rId14"/>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Arial" panose="020B0604020202020204"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pavadinimas"/>
          <p:cNvSpPr>
            <a:spLocks noGrp="1"/>
          </p:cNvSpPr>
          <p:nvPr>
            <p:ph type="ctrTitle"/>
          </p:nvPr>
        </p:nvSpPr>
        <p:spPr/>
        <p:txBody>
          <a:bodyPr rtlCol="0"/>
          <a:lstStyle/>
          <a:p>
            <a:pPr rtl="0"/>
            <a:r>
              <a:rPr lang="lt-LT" dirty="0" smtClean="0"/>
              <a:t>Tėvų auklėjimo stilius</a:t>
            </a:r>
            <a:endParaRPr lang="lt-LT" dirty="0"/>
          </a:p>
        </p:txBody>
      </p:sp>
      <p:sp>
        <p:nvSpPr>
          <p:cNvPr id="3" name="2 paantraštė"/>
          <p:cNvSpPr>
            <a:spLocks noGrp="1"/>
          </p:cNvSpPr>
          <p:nvPr>
            <p:ph type="subTitle" idx="1"/>
          </p:nvPr>
        </p:nvSpPr>
        <p:spPr>
          <a:xfrm>
            <a:off x="5881686" y="4714884"/>
            <a:ext cx="2900346" cy="914400"/>
          </a:xfrm>
        </p:spPr>
        <p:txBody>
          <a:bodyPr rtlCol="0"/>
          <a:lstStyle/>
          <a:p>
            <a:pPr algn="ctr" rtl="0"/>
            <a:r>
              <a:rPr lang="lt-LT" dirty="0" err="1" smtClean="0"/>
              <a:t>Velžio</a:t>
            </a:r>
            <a:r>
              <a:rPr lang="lt-LT" dirty="0" smtClean="0"/>
              <a:t> gimnazija</a:t>
            </a:r>
          </a:p>
          <a:p>
            <a:pPr algn="ctr" rtl="0"/>
            <a:r>
              <a:rPr lang="lt-LT" dirty="0" smtClean="0"/>
              <a:t>2016m.</a:t>
            </a:r>
            <a:endParaRPr lang="lt-LT" dirty="0"/>
          </a:p>
        </p:txBody>
      </p:sp>
    </p:spTree>
    <p:extLst>
      <p:ext uri="{BB962C8B-B14F-4D97-AF65-F5344CB8AC3E}">
        <p14:creationId xmlns:p14="http://schemas.microsoft.com/office/powerpoint/2010/main" xmlns="" val="27980470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4400" dirty="0" smtClean="0"/>
              <a:t>Netinkamo auklėjimo stiliaus komponentai</a:t>
            </a:r>
            <a:endParaRPr lang="lt-LT" sz="4400"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lt-LT" sz="2800" dirty="0" smtClean="0">
                <a:latin typeface="+mj-lt"/>
              </a:rPr>
              <a:t>Nesikišimas į vaiko auklėjimą</a:t>
            </a:r>
          </a:p>
          <a:p>
            <a:pPr marL="457200" indent="-457200">
              <a:buFont typeface="+mj-lt"/>
              <a:buAutoNum type="arabicPeriod"/>
            </a:pPr>
            <a:r>
              <a:rPr lang="lt-LT" sz="2800" dirty="0" smtClean="0">
                <a:latin typeface="+mj-lt"/>
              </a:rPr>
              <a:t>Nustatytos per griežtos ribos</a:t>
            </a:r>
          </a:p>
          <a:p>
            <a:pPr marL="457200" indent="-457200">
              <a:buFont typeface="+mj-lt"/>
              <a:buAutoNum type="arabicPeriod"/>
            </a:pPr>
            <a:r>
              <a:rPr lang="lt-LT" sz="2800" dirty="0" smtClean="0">
                <a:latin typeface="+mj-lt"/>
              </a:rPr>
              <a:t>Beveik visai nevadovauja vaikui</a:t>
            </a:r>
          </a:p>
          <a:p>
            <a:pPr marL="457200" indent="-457200">
              <a:buFont typeface="+mj-lt"/>
              <a:buAutoNum type="arabicPeriod"/>
            </a:pPr>
            <a:r>
              <a:rPr lang="lt-LT" sz="2800" dirty="0" smtClean="0">
                <a:latin typeface="+mj-lt"/>
              </a:rPr>
              <a:t>Pernelyg lepinamas vaikas</a:t>
            </a:r>
            <a:endParaRPr lang="lt-LT" sz="2800" dirty="0">
              <a:latin typeface="+mj-lt"/>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sz="4400" dirty="0" smtClean="0"/>
              <a:t>7 būdai kviečiantys vaikus bendradarbiauti:</a:t>
            </a:r>
            <a:endParaRPr lang="lt-LT" sz="4400" dirty="0"/>
          </a:p>
        </p:txBody>
      </p:sp>
      <p:sp>
        <p:nvSpPr>
          <p:cNvPr id="3" name="Teksto vietos rezervavimo ženklas 2"/>
          <p:cNvSpPr>
            <a:spLocks noGrp="1"/>
          </p:cNvSpPr>
          <p:nvPr>
            <p:ph type="body" sz="half" idx="2"/>
          </p:nvPr>
        </p:nvSpPr>
        <p:spPr>
          <a:xfrm>
            <a:off x="6310314" y="1285860"/>
            <a:ext cx="5500726" cy="3802173"/>
          </a:xfrm>
        </p:spPr>
        <p:txBody>
          <a:bodyPr>
            <a:noAutofit/>
          </a:bodyPr>
          <a:lstStyle/>
          <a:p>
            <a:pPr marL="342900" indent="-342900">
              <a:buAutoNum type="arabicPeriod"/>
            </a:pPr>
            <a:r>
              <a:rPr lang="lt-LT" sz="2400" dirty="0" smtClean="0">
                <a:latin typeface="+mj-lt"/>
              </a:rPr>
              <a:t>Pasakykite kas negerai užuot kaltine.</a:t>
            </a:r>
          </a:p>
          <a:p>
            <a:pPr marL="342900" indent="-342900">
              <a:buAutoNum type="arabicPeriod"/>
            </a:pPr>
            <a:r>
              <a:rPr lang="lt-LT" sz="2400" dirty="0" smtClean="0">
                <a:latin typeface="+mj-lt"/>
              </a:rPr>
              <a:t>Suteikite informaciją o ne priekaištaukite</a:t>
            </a:r>
          </a:p>
          <a:p>
            <a:pPr marL="342900" indent="-342900">
              <a:buAutoNum type="arabicPeriod"/>
            </a:pPr>
            <a:r>
              <a:rPr lang="lt-LT" sz="2400" dirty="0" smtClean="0">
                <a:latin typeface="+mj-lt"/>
              </a:rPr>
              <a:t>Leiskite pasirinkti</a:t>
            </a:r>
          </a:p>
          <a:p>
            <a:pPr marL="342900" indent="-342900">
              <a:buAutoNum type="arabicPeriod"/>
            </a:pPr>
            <a:r>
              <a:rPr lang="lt-LT" sz="2400" dirty="0" smtClean="0">
                <a:latin typeface="+mj-lt"/>
              </a:rPr>
              <a:t>Nuomonę išreikškite  žodžiu ar gestu ilgai neaiškinkite</a:t>
            </a:r>
          </a:p>
          <a:p>
            <a:pPr marL="342900" indent="-342900">
              <a:buAutoNum type="arabicPeriod"/>
            </a:pPr>
            <a:r>
              <a:rPr lang="lt-LT" sz="2400" dirty="0" smtClean="0">
                <a:latin typeface="+mj-lt"/>
              </a:rPr>
              <a:t>Pasakykite vaikui ką jaučiate.</a:t>
            </a:r>
          </a:p>
          <a:p>
            <a:pPr marL="342900" indent="-342900">
              <a:buAutoNum type="arabicPeriod"/>
            </a:pPr>
            <a:r>
              <a:rPr lang="lt-LT" sz="2400" dirty="0" smtClean="0">
                <a:latin typeface="+mj-lt"/>
              </a:rPr>
              <a:t>Užrašykite tai ką kalbate</a:t>
            </a:r>
          </a:p>
          <a:p>
            <a:pPr marL="342900" indent="-342900">
              <a:buAutoNum type="arabicPeriod"/>
            </a:pPr>
            <a:r>
              <a:rPr lang="lt-LT" sz="2400" dirty="0" smtClean="0">
                <a:latin typeface="+mj-lt"/>
              </a:rPr>
              <a:t>Būkite žaismingi kalbėdami užuot barę.</a:t>
            </a:r>
            <a:endParaRPr lang="lt-LT" sz="2400" dirty="0">
              <a:latin typeface="+mj-lt"/>
            </a:endParaRPr>
          </a:p>
        </p:txBody>
      </p:sp>
      <p:sp>
        <p:nvSpPr>
          <p:cNvPr id="4" name="Paveikslėlio vietos rezervavimo ženklas 3"/>
          <p:cNvSpPr>
            <a:spLocks noGrp="1"/>
          </p:cNvSpPr>
          <p:nvPr>
            <p:ph type="pic" idx="1"/>
          </p:nvPr>
        </p:nvSpPr>
        <p:spPr/>
      </p:sp>
    </p:spTree>
    <p:extLst>
      <p:ext uri="{BB962C8B-B14F-4D97-AF65-F5344CB8AC3E}">
        <p14:creationId xmlns:p14="http://schemas.microsoft.com/office/powerpoint/2010/main" xmlns="" val="2020195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143404" cy="1082674"/>
          </a:xfrm>
        </p:spPr>
        <p:txBody>
          <a:bodyPr>
            <a:normAutofit/>
          </a:bodyPr>
          <a:lstStyle/>
          <a:p>
            <a:r>
              <a:rPr lang="lt-LT" sz="4000" dirty="0" smtClean="0"/>
              <a:t>Užduotis</a:t>
            </a:r>
            <a:endParaRPr lang="lt-LT" sz="4400" dirty="0"/>
          </a:p>
        </p:txBody>
      </p:sp>
      <p:graphicFrame>
        <p:nvGraphicFramePr>
          <p:cNvPr id="4" name="Content Placeholder 3"/>
          <p:cNvGraphicFramePr>
            <a:graphicFrameLocks noGrp="1"/>
          </p:cNvGraphicFramePr>
          <p:nvPr>
            <p:ph idx="1"/>
          </p:nvPr>
        </p:nvGraphicFramePr>
        <p:xfrm>
          <a:off x="2166910" y="285728"/>
          <a:ext cx="9215438" cy="5746752"/>
        </p:xfrm>
        <a:graphic>
          <a:graphicData uri="http://schemas.openxmlformats.org/drawingml/2006/table">
            <a:tbl>
              <a:tblPr firstRow="1" bandRow="1">
                <a:tableStyleId>{C083E6E3-FA7D-4D7B-A595-EF9225AFEA82}</a:tableStyleId>
              </a:tblPr>
              <a:tblGrid>
                <a:gridCol w="6500858"/>
                <a:gridCol w="2714580"/>
              </a:tblGrid>
              <a:tr h="656592">
                <a:tc>
                  <a:txBody>
                    <a:bodyPr/>
                    <a:lstStyle/>
                    <a:p>
                      <a:pPr marL="457200" indent="-457200">
                        <a:buFont typeface="+mj-lt"/>
                        <a:buNone/>
                      </a:pPr>
                      <a:r>
                        <a:rPr lang="lt-LT" sz="2000" dirty="0" smtClean="0"/>
                        <a:t>Teiginiai</a:t>
                      </a:r>
                      <a:endParaRPr lang="lt-LT" sz="2000" dirty="0">
                        <a:latin typeface="+mj-lt"/>
                      </a:endParaRPr>
                    </a:p>
                  </a:txBody>
                  <a:tcPr/>
                </a:tc>
                <a:tc>
                  <a:txBody>
                    <a:bodyPr/>
                    <a:lstStyle/>
                    <a:p>
                      <a:r>
                        <a:rPr lang="lt-LT" sz="2000" dirty="0" smtClean="0"/>
                        <a:t>Auklėjimo</a:t>
                      </a:r>
                      <a:r>
                        <a:rPr lang="lt-LT" sz="2000" baseline="0" dirty="0" smtClean="0"/>
                        <a:t> stilius</a:t>
                      </a:r>
                      <a:endParaRPr lang="lt-LT" sz="2000" dirty="0">
                        <a:latin typeface="+mj-lt"/>
                      </a:endParaRPr>
                    </a:p>
                  </a:txBody>
                  <a:tcPr/>
                </a:tc>
              </a:tr>
              <a:tr h="370840">
                <a:tc>
                  <a:txBody>
                    <a:bodyPr/>
                    <a:lstStyle/>
                    <a:p>
                      <a:pPr marL="457200" indent="-457200">
                        <a:buFont typeface="+mj-lt"/>
                        <a:buNone/>
                      </a:pPr>
                      <a:r>
                        <a:rPr lang="lt-LT" sz="2000" kern="1200" dirty="0" smtClean="0"/>
                        <a:t>1. Giriu savo vaiką (-</a:t>
                      </a:r>
                      <a:r>
                        <a:rPr lang="lt-LT" sz="2000" kern="1200" dirty="0" err="1" smtClean="0"/>
                        <a:t>us</a:t>
                      </a:r>
                      <a:r>
                        <a:rPr lang="lt-LT" sz="2000" kern="1200" dirty="0" smtClean="0"/>
                        <a:t>) </a:t>
                      </a:r>
                      <a:endParaRPr lang="lt-LT" sz="2000" dirty="0">
                        <a:latin typeface="+mj-lt"/>
                      </a:endParaRPr>
                    </a:p>
                  </a:txBody>
                  <a:tcPr/>
                </a:tc>
                <a:tc rowSpan="9">
                  <a:txBody>
                    <a:bodyPr/>
                    <a:lstStyle/>
                    <a:p>
                      <a:pPr>
                        <a:buFont typeface="Arial" pitchFamily="34" charset="0"/>
                        <a:buChar char="•"/>
                      </a:pPr>
                      <a:r>
                        <a:rPr lang="lt-LT" sz="2000" dirty="0" smtClean="0"/>
                        <a:t>Atstūmimas</a:t>
                      </a:r>
                    </a:p>
                    <a:p>
                      <a:pPr>
                        <a:buFont typeface="Arial" pitchFamily="34" charset="0"/>
                        <a:buChar char="•"/>
                      </a:pPr>
                      <a:endParaRPr lang="lt-LT" sz="2000" dirty="0" smtClean="0"/>
                    </a:p>
                    <a:p>
                      <a:pPr>
                        <a:buFont typeface="Arial" pitchFamily="34" charset="0"/>
                        <a:buChar char="•"/>
                      </a:pPr>
                      <a:endParaRPr lang="lt-LT" sz="2000" dirty="0" smtClean="0"/>
                    </a:p>
                    <a:p>
                      <a:pPr>
                        <a:buFont typeface="Arial" pitchFamily="34" charset="0"/>
                        <a:buChar char="•"/>
                      </a:pPr>
                      <a:endParaRPr lang="lt-LT" sz="2000" dirty="0" smtClean="0"/>
                    </a:p>
                    <a:p>
                      <a:pPr>
                        <a:buFont typeface="Arial" pitchFamily="34" charset="0"/>
                        <a:buChar char="•"/>
                      </a:pPr>
                      <a:endParaRPr lang="lt-LT" sz="2000" dirty="0" smtClean="0"/>
                    </a:p>
                    <a:p>
                      <a:pPr>
                        <a:buFont typeface="Arial" pitchFamily="34" charset="0"/>
                        <a:buChar char="•"/>
                      </a:pPr>
                      <a:r>
                        <a:rPr lang="lt-LT" sz="2000" dirty="0" smtClean="0"/>
                        <a:t>Perdėta globa</a:t>
                      </a:r>
                    </a:p>
                    <a:p>
                      <a:pPr>
                        <a:buFont typeface="Arial" pitchFamily="34" charset="0"/>
                        <a:buChar char="•"/>
                      </a:pPr>
                      <a:endParaRPr lang="lt-LT" sz="2000" dirty="0" smtClean="0"/>
                    </a:p>
                    <a:p>
                      <a:pPr>
                        <a:buFont typeface="Arial" pitchFamily="34" charset="0"/>
                        <a:buChar char="•"/>
                      </a:pPr>
                      <a:endParaRPr lang="lt-LT" sz="2000" dirty="0" smtClean="0"/>
                    </a:p>
                    <a:p>
                      <a:pPr>
                        <a:buFont typeface="Arial" pitchFamily="34" charset="0"/>
                        <a:buChar char="•"/>
                      </a:pPr>
                      <a:endParaRPr lang="lt-LT" sz="2000" dirty="0" smtClean="0"/>
                    </a:p>
                    <a:p>
                      <a:pPr>
                        <a:buFont typeface="Arial" pitchFamily="34" charset="0"/>
                        <a:buChar char="•"/>
                      </a:pPr>
                      <a:endParaRPr lang="lt-LT" sz="2000" dirty="0" smtClean="0"/>
                    </a:p>
                    <a:p>
                      <a:pPr>
                        <a:buFont typeface="Arial" pitchFamily="34" charset="0"/>
                        <a:buChar char="•"/>
                      </a:pPr>
                      <a:r>
                        <a:rPr lang="lt-LT" sz="2000" dirty="0" smtClean="0"/>
                        <a:t>Emocinė šiluma</a:t>
                      </a:r>
                      <a:endParaRPr lang="lt-LT" sz="2000" dirty="0">
                        <a:latin typeface="+mj-lt"/>
                      </a:endParaRPr>
                    </a:p>
                  </a:txBody>
                  <a:tcPr/>
                </a:tc>
              </a:tr>
              <a:tr h="370840">
                <a:tc>
                  <a:txBody>
                    <a:bodyPr/>
                    <a:lstStyle/>
                    <a:p>
                      <a:pPr marL="457200" indent="-457200">
                        <a:buFont typeface="+mj-lt"/>
                        <a:buNone/>
                      </a:pPr>
                      <a:r>
                        <a:rPr lang="lt-LT" sz="2000" kern="1200" dirty="0" smtClean="0"/>
                        <a:t>2. Pasitaiko, kad vaiką baudžiu fizine bausme </a:t>
                      </a:r>
                      <a:endParaRPr lang="lt-LT" sz="2000" dirty="0">
                        <a:latin typeface="+mj-lt"/>
                      </a:endParaRPr>
                    </a:p>
                  </a:txBody>
                  <a:tcPr/>
                </a:tc>
                <a:tc vMerge="1">
                  <a:txBody>
                    <a:bodyPr/>
                    <a:lstStyle/>
                    <a:p>
                      <a:endParaRPr lang="lt-LT" dirty="0"/>
                    </a:p>
                  </a:txBody>
                  <a:tcPr/>
                </a:tc>
              </a:tr>
              <a:tr h="370840">
                <a:tc>
                  <a:txBody>
                    <a:bodyPr/>
                    <a:lstStyle/>
                    <a:p>
                      <a:pPr marL="457200" indent="-457200">
                        <a:buFont typeface="+mj-lt"/>
                        <a:buNone/>
                      </a:pPr>
                      <a:r>
                        <a:rPr lang="lt-LT" sz="2000" kern="1200" dirty="0" smtClean="0"/>
                        <a:t>3. Vaikas pasakoja, ką veikė mokykloje, su draugais</a:t>
                      </a:r>
                      <a:endParaRPr lang="lt-LT" sz="2000" dirty="0">
                        <a:latin typeface="+mj-lt"/>
                      </a:endParaRPr>
                    </a:p>
                  </a:txBody>
                  <a:tcPr/>
                </a:tc>
                <a:tc vMerge="1">
                  <a:txBody>
                    <a:bodyPr/>
                    <a:lstStyle/>
                    <a:p>
                      <a:endParaRPr lang="lt-LT" dirty="0"/>
                    </a:p>
                  </a:txBody>
                  <a:tcPr/>
                </a:tc>
              </a:tr>
              <a:tr h="370840">
                <a:tc>
                  <a:txBody>
                    <a:bodyPr/>
                    <a:lstStyle/>
                    <a:p>
                      <a:pPr marL="457200" indent="-457200">
                        <a:buFont typeface="+mj-lt"/>
                        <a:buNone/>
                      </a:pPr>
                      <a:r>
                        <a:rPr lang="lt-LT" sz="2000" kern="1200" dirty="0" smtClean="0"/>
                        <a:t>4. Stengiuosi, kad  mano vaiko vaikystė būtų įdomi ir prasminga </a:t>
                      </a:r>
                      <a:endParaRPr lang="lt-LT" sz="2000" dirty="0">
                        <a:latin typeface="+mj-lt"/>
                      </a:endParaRPr>
                    </a:p>
                  </a:txBody>
                  <a:tcPr/>
                </a:tc>
                <a:tc vMerge="1">
                  <a:txBody>
                    <a:bodyPr/>
                    <a:lstStyle/>
                    <a:p>
                      <a:endParaRPr lang="lt-LT" dirty="0"/>
                    </a:p>
                  </a:txBody>
                  <a:tcPr/>
                </a:tc>
              </a:tr>
              <a:tr h="370840">
                <a:tc>
                  <a:txBody>
                    <a:bodyPr/>
                    <a:lstStyle/>
                    <a:p>
                      <a:pPr marL="457200" indent="-457200">
                        <a:buFont typeface="+mj-lt"/>
                        <a:buNone/>
                      </a:pPr>
                      <a:r>
                        <a:rPr lang="lt-LT" sz="2000" kern="1200" dirty="0" smtClean="0"/>
                        <a:t>5. Pasitaiko, kad kritikuoju ir pasakau, kad vaikas yra tingus ir nenaudingas </a:t>
                      </a:r>
                      <a:endParaRPr lang="lt-LT" sz="2000" dirty="0">
                        <a:latin typeface="+mj-lt"/>
                      </a:endParaRPr>
                    </a:p>
                  </a:txBody>
                  <a:tcPr/>
                </a:tc>
                <a:tc vMerge="1">
                  <a:txBody>
                    <a:bodyPr/>
                    <a:lstStyle/>
                    <a:p>
                      <a:endParaRPr lang="lt-LT" dirty="0"/>
                    </a:p>
                  </a:txBody>
                  <a:tcPr/>
                </a:tc>
              </a:tr>
              <a:tr h="370840">
                <a:tc>
                  <a:txBody>
                    <a:bodyPr/>
                    <a:lstStyle/>
                    <a:p>
                      <a:pPr marL="457200" indent="-457200">
                        <a:buFont typeface="+mj-lt"/>
                        <a:buNone/>
                      </a:pPr>
                      <a:r>
                        <a:rPr lang="lt-LT" sz="2000" kern="1200" dirty="0" smtClean="0"/>
                        <a:t>6. Pasitaiko, kad draudžiu savo vaikui daryti tai, kad yra leidžiama kitiems vaikams, kadangi bijau, jog gali atsitikti kažkas blogo </a:t>
                      </a:r>
                      <a:endParaRPr lang="lt-LT" sz="2000" dirty="0">
                        <a:latin typeface="+mj-lt"/>
                      </a:endParaRPr>
                    </a:p>
                  </a:txBody>
                  <a:tcPr/>
                </a:tc>
                <a:tc vMerge="1">
                  <a:txBody>
                    <a:bodyPr/>
                    <a:lstStyle/>
                    <a:p>
                      <a:endParaRPr lang="lt-LT" dirty="0"/>
                    </a:p>
                  </a:txBody>
                  <a:tcPr/>
                </a:tc>
              </a:tr>
              <a:tr h="370840">
                <a:tc>
                  <a:txBody>
                    <a:bodyPr/>
                    <a:lstStyle/>
                    <a:p>
                      <a:pPr marL="457200" indent="-457200">
                        <a:buFont typeface="+mj-lt"/>
                        <a:buNone/>
                      </a:pPr>
                      <a:r>
                        <a:rPr lang="lt-LT" sz="2000" kern="1200" dirty="0" smtClean="0"/>
                        <a:t>7. Leidžiu vaikui eiti kur nori ir veikti ką nori </a:t>
                      </a:r>
                      <a:endParaRPr lang="lt-LT" sz="2000" dirty="0">
                        <a:latin typeface="+mj-lt"/>
                      </a:endParaRPr>
                    </a:p>
                  </a:txBody>
                  <a:tcPr/>
                </a:tc>
                <a:tc vMerge="1">
                  <a:txBody>
                    <a:bodyPr/>
                    <a:lstStyle/>
                    <a:p>
                      <a:endParaRPr lang="lt-LT" dirty="0"/>
                    </a:p>
                  </a:txBody>
                  <a:tcPr/>
                </a:tc>
              </a:tr>
              <a:tr h="370840">
                <a:tc>
                  <a:txBody>
                    <a:bodyPr/>
                    <a:lstStyle/>
                    <a:p>
                      <a:pPr marL="457200" indent="-457200">
                        <a:buFont typeface="+mj-lt"/>
                        <a:buNone/>
                      </a:pPr>
                      <a:r>
                        <a:rPr lang="lt-LT" sz="2000" kern="1200" dirty="0" smtClean="0"/>
                        <a:t>8. Griežtai baudžiu, net už smulkius nusižengimus </a:t>
                      </a:r>
                      <a:endParaRPr lang="lt-LT" sz="2000" dirty="0">
                        <a:latin typeface="+mj-lt"/>
                      </a:endParaRPr>
                    </a:p>
                  </a:txBody>
                  <a:tcPr/>
                </a:tc>
                <a:tc vMerge="1">
                  <a:txBody>
                    <a:bodyPr/>
                    <a:lstStyle/>
                    <a:p>
                      <a:endParaRPr lang="lt-LT" dirty="0"/>
                    </a:p>
                  </a:txBody>
                  <a:tcPr/>
                </a:tc>
              </a:tr>
              <a:tr h="370840">
                <a:tc>
                  <a:txBody>
                    <a:bodyPr/>
                    <a:lstStyle/>
                    <a:p>
                      <a:pPr marL="457200" indent="-457200">
                        <a:buFont typeface="+mj-lt"/>
                        <a:buNone/>
                      </a:pPr>
                      <a:r>
                        <a:rPr lang="lt-LT" sz="2000" kern="1200" dirty="0" smtClean="0"/>
                        <a:t>9. Sprendžiu, kaip mano vaikas turi būti apsirengęs ir kaip turi atrodyti </a:t>
                      </a:r>
                      <a:endParaRPr lang="lt-LT" sz="2000" dirty="0">
                        <a:latin typeface="+mj-lt"/>
                      </a:endParaRPr>
                    </a:p>
                  </a:txBody>
                  <a:tcPr/>
                </a:tc>
                <a:tc vMerge="1">
                  <a:txBody>
                    <a:bodyPr/>
                    <a:lstStyle/>
                    <a:p>
                      <a:endParaRPr lang="lt-LT" dirty="0"/>
                    </a:p>
                  </a:txBody>
                  <a:tcPr/>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solidFill>
                  <a:schemeClr val="tx2"/>
                </a:solidFill>
              </a:rPr>
              <a:t>DĖKOJAME </a:t>
            </a:r>
            <a:r>
              <a:rPr lang="lt-LT" dirty="0" smtClean="0">
                <a:solidFill>
                  <a:schemeClr val="tx2"/>
                </a:solidFill>
              </a:rPr>
              <a:t>UŽ DĖMESĮ</a:t>
            </a:r>
            <a:endParaRPr lang="lt-LT" dirty="0">
              <a:solidFill>
                <a:schemeClr val="tx2"/>
              </a:solidFill>
            </a:endParaRPr>
          </a:p>
        </p:txBody>
      </p:sp>
      <p:sp>
        <p:nvSpPr>
          <p:cNvPr id="3" name="Text Placeholder 2"/>
          <p:cNvSpPr>
            <a:spLocks noGrp="1"/>
          </p:cNvSpPr>
          <p:nvPr>
            <p:ph type="body" idx="1"/>
          </p:nvPr>
        </p:nvSpPr>
        <p:spPr>
          <a:xfrm>
            <a:off x="3024166" y="3071810"/>
            <a:ext cx="6843722" cy="1785950"/>
          </a:xfrm>
        </p:spPr>
        <p:txBody>
          <a:bodyPr>
            <a:noAutofit/>
          </a:bodyPr>
          <a:lstStyle/>
          <a:p>
            <a:r>
              <a:rPr lang="lt-LT" dirty="0" smtClean="0">
                <a:solidFill>
                  <a:schemeClr val="tx2"/>
                </a:solidFill>
              </a:rPr>
              <a:t>Mūsų kontaktai:</a:t>
            </a:r>
          </a:p>
          <a:p>
            <a:r>
              <a:rPr lang="lt-LT" dirty="0" smtClean="0">
                <a:solidFill>
                  <a:schemeClr val="tx2"/>
                </a:solidFill>
              </a:rPr>
              <a:t>Elena </a:t>
            </a:r>
            <a:r>
              <a:rPr lang="lt-LT" dirty="0" err="1" smtClean="0">
                <a:solidFill>
                  <a:schemeClr val="tx2"/>
                </a:solidFill>
              </a:rPr>
              <a:t>Kvietinskienė</a:t>
            </a:r>
            <a:r>
              <a:rPr lang="lt-LT" dirty="0" smtClean="0">
                <a:solidFill>
                  <a:schemeClr val="tx2"/>
                </a:solidFill>
              </a:rPr>
              <a:t>    </a:t>
            </a:r>
            <a:r>
              <a:rPr lang="lt-LT" dirty="0" err="1" smtClean="0">
                <a:solidFill>
                  <a:schemeClr val="tx2"/>
                </a:solidFill>
              </a:rPr>
              <a:t>kvietinskiene</a:t>
            </a:r>
            <a:r>
              <a:rPr lang="lt-LT" dirty="0" smtClean="0">
                <a:solidFill>
                  <a:schemeClr val="tx2"/>
                </a:solidFill>
              </a:rPr>
              <a:t> </a:t>
            </a:r>
            <a:r>
              <a:rPr lang="en-GB" dirty="0" smtClean="0">
                <a:solidFill>
                  <a:schemeClr val="tx2"/>
                </a:solidFill>
              </a:rPr>
              <a:t>@</a:t>
            </a:r>
            <a:r>
              <a:rPr lang="en-GB" dirty="0" err="1" smtClean="0">
                <a:solidFill>
                  <a:schemeClr val="tx2"/>
                </a:solidFill>
              </a:rPr>
              <a:t>gmail.com</a:t>
            </a:r>
            <a:r>
              <a:rPr lang="lt-LT" dirty="0" smtClean="0">
                <a:solidFill>
                  <a:schemeClr val="tx2"/>
                </a:solidFill>
              </a:rPr>
              <a:t> </a:t>
            </a:r>
            <a:r>
              <a:rPr lang="en-GB" dirty="0" err="1" smtClean="0">
                <a:solidFill>
                  <a:schemeClr val="tx2"/>
                </a:solidFill>
              </a:rPr>
              <a:t>Norvil</a:t>
            </a:r>
            <a:r>
              <a:rPr lang="lt-LT" dirty="0" smtClean="0">
                <a:solidFill>
                  <a:schemeClr val="tx2"/>
                </a:solidFill>
              </a:rPr>
              <a:t>ė </a:t>
            </a:r>
            <a:r>
              <a:rPr lang="lt-LT" dirty="0" err="1" smtClean="0">
                <a:solidFill>
                  <a:schemeClr val="tx2"/>
                </a:solidFill>
              </a:rPr>
              <a:t>Sučylaitė</a:t>
            </a:r>
            <a:r>
              <a:rPr lang="lt-LT" smtClean="0">
                <a:solidFill>
                  <a:schemeClr val="tx2"/>
                </a:solidFill>
              </a:rPr>
              <a:t>         s.norvile</a:t>
            </a:r>
            <a:r>
              <a:rPr lang="en-GB" dirty="0" smtClean="0">
                <a:solidFill>
                  <a:schemeClr val="tx2"/>
                </a:solidFill>
              </a:rPr>
              <a:t> </a:t>
            </a:r>
            <a:r>
              <a:rPr lang="en-GB" dirty="0" smtClean="0">
                <a:solidFill>
                  <a:schemeClr val="tx2"/>
                </a:solidFill>
              </a:rPr>
              <a:t>@</a:t>
            </a:r>
            <a:r>
              <a:rPr lang="en-GB" dirty="0" err="1" smtClean="0">
                <a:solidFill>
                  <a:schemeClr val="tx2"/>
                </a:solidFill>
              </a:rPr>
              <a:t>gmail.com</a:t>
            </a:r>
            <a:r>
              <a:rPr lang="lt-LT" dirty="0" smtClean="0">
                <a:solidFill>
                  <a:schemeClr val="tx2"/>
                </a:solidFill>
              </a:rPr>
              <a:t> </a:t>
            </a:r>
            <a:endParaRPr lang="lt-LT" dirty="0">
              <a:solidFill>
                <a:schemeClr val="tx2"/>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pavadinimas"/>
          <p:cNvSpPr>
            <a:spLocks noGrp="1"/>
          </p:cNvSpPr>
          <p:nvPr>
            <p:ph type="title"/>
          </p:nvPr>
        </p:nvSpPr>
        <p:spPr/>
        <p:txBody>
          <a:bodyPr rtlCol="0">
            <a:normAutofit/>
          </a:bodyPr>
          <a:lstStyle/>
          <a:p>
            <a:pPr rtl="0"/>
            <a:r>
              <a:rPr lang="lt-LT" sz="4400" dirty="0" smtClean="0"/>
              <a:t>Šeima</a:t>
            </a:r>
            <a:endParaRPr lang="lt-LT" sz="4400" dirty="0"/>
          </a:p>
        </p:txBody>
      </p:sp>
      <p:sp>
        <p:nvSpPr>
          <p:cNvPr id="3" name="2 teksto vietos rezervavimo ženklas"/>
          <p:cNvSpPr>
            <a:spLocks noGrp="1"/>
          </p:cNvSpPr>
          <p:nvPr>
            <p:ph type="body" sz="half" idx="2"/>
          </p:nvPr>
        </p:nvSpPr>
        <p:spPr>
          <a:xfrm>
            <a:off x="881026" y="2000240"/>
            <a:ext cx="5214974" cy="2786082"/>
          </a:xfrm>
        </p:spPr>
        <p:txBody>
          <a:bodyPr rtlCol="0">
            <a:normAutofit/>
          </a:bodyPr>
          <a:lstStyle/>
          <a:p>
            <a:pPr algn="just" rtl="0"/>
            <a:r>
              <a:rPr lang="lt-LT" sz="3200" dirty="0" smtClean="0">
                <a:latin typeface="+mj-lt"/>
              </a:rPr>
              <a:t>	</a:t>
            </a:r>
            <a:r>
              <a:rPr lang="lt-LT" sz="2800" dirty="0" smtClean="0">
                <a:latin typeface="+mj-lt"/>
              </a:rPr>
              <a:t>Tai pirmoji natūrali socialinė grupė vaiko gyvenime.</a:t>
            </a:r>
            <a:endParaRPr lang="lt-LT" sz="3200" dirty="0">
              <a:latin typeface="+mj-lt"/>
            </a:endParaRPr>
          </a:p>
        </p:txBody>
      </p:sp>
      <p:sp>
        <p:nvSpPr>
          <p:cNvPr id="4" name="3 paveikslėlio vietos rezervavimo ženklas"/>
          <p:cNvSpPr>
            <a:spLocks noGrp="1"/>
          </p:cNvSpPr>
          <p:nvPr>
            <p:ph type="pic" idx="1"/>
          </p:nvPr>
        </p:nvSpPr>
        <p:spPr>
          <a:xfrm>
            <a:off x="6596066" y="2000240"/>
            <a:ext cx="5193089" cy="2937510"/>
          </a:xfrm>
        </p:spPr>
      </p:sp>
    </p:spTree>
    <p:extLst>
      <p:ext uri="{BB962C8B-B14F-4D97-AF65-F5344CB8AC3E}">
        <p14:creationId xmlns:p14="http://schemas.microsoft.com/office/powerpoint/2010/main" xmlns="" val="12203778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pavadinimas"/>
          <p:cNvSpPr>
            <a:spLocks noGrp="1"/>
          </p:cNvSpPr>
          <p:nvPr>
            <p:ph type="title"/>
          </p:nvPr>
        </p:nvSpPr>
        <p:spPr/>
        <p:txBody>
          <a:bodyPr rtlCol="0">
            <a:normAutofit/>
          </a:bodyPr>
          <a:lstStyle/>
          <a:p>
            <a:pPr rtl="0"/>
            <a:r>
              <a:rPr lang="lt-LT" sz="4400" dirty="0" smtClean="0"/>
              <a:t>Auklėjimo stilius</a:t>
            </a:r>
            <a:endParaRPr lang="lt-LT" sz="4400" dirty="0"/>
          </a:p>
        </p:txBody>
      </p:sp>
      <p:sp>
        <p:nvSpPr>
          <p:cNvPr id="3" name="2 turinio vietos rezervavimo ženklas"/>
          <p:cNvSpPr>
            <a:spLocks noGrp="1"/>
          </p:cNvSpPr>
          <p:nvPr>
            <p:ph idx="1"/>
          </p:nvPr>
        </p:nvSpPr>
        <p:spPr/>
        <p:txBody>
          <a:bodyPr rtlCol="0"/>
          <a:lstStyle/>
          <a:p>
            <a:pPr rtl="0">
              <a:buNone/>
            </a:pPr>
            <a:r>
              <a:rPr lang="lt-LT" dirty="0" smtClean="0"/>
              <a:t>	</a:t>
            </a:r>
            <a:r>
              <a:rPr lang="lt-LT" sz="2800" dirty="0" smtClean="0"/>
              <a:t>	</a:t>
            </a:r>
            <a:r>
              <a:rPr lang="lt-LT" sz="2800" dirty="0" smtClean="0">
                <a:latin typeface="+mj-lt"/>
              </a:rPr>
              <a:t>Tam tikro elgesio visuma, turinti įtakos vaiko elgesiui ir elgesiui.</a:t>
            </a:r>
            <a:endParaRPr lang="lt-LT" dirty="0">
              <a:latin typeface="+mj-lt"/>
            </a:endParaRPr>
          </a:p>
        </p:txBody>
      </p:sp>
    </p:spTree>
    <p:extLst>
      <p:ext uri="{BB962C8B-B14F-4D97-AF65-F5344CB8AC3E}">
        <p14:creationId xmlns:p14="http://schemas.microsoft.com/office/powerpoint/2010/main" xmlns="" val="22003354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4400" dirty="0" err="1" smtClean="0"/>
              <a:t>Eismann</a:t>
            </a:r>
            <a:r>
              <a:rPr lang="lt-LT" sz="4400" dirty="0" smtClean="0"/>
              <a:t> (1988) išskirti auklėjimo stiliai</a:t>
            </a:r>
            <a:endParaRPr lang="lt-LT" sz="4400" dirty="0"/>
          </a:p>
        </p:txBody>
      </p:sp>
      <p:sp>
        <p:nvSpPr>
          <p:cNvPr id="3" name="Content Placeholder 2"/>
          <p:cNvSpPr>
            <a:spLocks noGrp="1"/>
          </p:cNvSpPr>
          <p:nvPr>
            <p:ph idx="1"/>
          </p:nvPr>
        </p:nvSpPr>
        <p:spPr/>
        <p:txBody>
          <a:bodyPr/>
          <a:lstStyle/>
          <a:p>
            <a:r>
              <a:rPr lang="lt-LT" sz="2800" dirty="0" smtClean="0">
                <a:latin typeface="+mj-lt"/>
              </a:rPr>
              <a:t>Atstūmimas</a:t>
            </a:r>
          </a:p>
          <a:p>
            <a:r>
              <a:rPr lang="lt-LT" sz="2800" dirty="0" smtClean="0">
                <a:latin typeface="+mj-lt"/>
              </a:rPr>
              <a:t>Perdėta globa</a:t>
            </a:r>
          </a:p>
          <a:p>
            <a:r>
              <a:rPr lang="lt-LT" sz="2800" dirty="0" smtClean="0">
                <a:latin typeface="+mj-lt"/>
              </a:rPr>
              <a:t>Emocinė šiluma</a:t>
            </a:r>
          </a:p>
          <a:p>
            <a:endParaRPr lang="lt-LT"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4400" dirty="0" smtClean="0"/>
              <a:t>Atstūmimas</a:t>
            </a:r>
            <a:endParaRPr lang="lt-LT" sz="4400" dirty="0"/>
          </a:p>
        </p:txBody>
      </p:sp>
      <p:sp>
        <p:nvSpPr>
          <p:cNvPr id="3" name="Content Placeholder 2"/>
          <p:cNvSpPr>
            <a:spLocks noGrp="1"/>
          </p:cNvSpPr>
          <p:nvPr>
            <p:ph idx="1"/>
          </p:nvPr>
        </p:nvSpPr>
        <p:spPr/>
        <p:txBody>
          <a:bodyPr>
            <a:normAutofit/>
          </a:bodyPr>
          <a:lstStyle/>
          <a:p>
            <a:r>
              <a:rPr lang="lt-LT" sz="2800" dirty="0" smtClean="0"/>
              <a:t>Emocinis tėvų neprisileidimas prie savęs</a:t>
            </a:r>
          </a:p>
          <a:p>
            <a:r>
              <a:rPr lang="lt-LT" sz="2800" dirty="0" smtClean="0"/>
              <a:t>Fizinių bausmių taikymas</a:t>
            </a:r>
          </a:p>
          <a:p>
            <a:r>
              <a:rPr lang="lt-LT" sz="2800" dirty="0" smtClean="0"/>
              <a:t>Nepaisoma vaiko norų ir lūkesčių</a:t>
            </a:r>
            <a:endParaRPr lang="lt-LT" sz="28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4400" dirty="0" smtClean="0"/>
              <a:t>Perdėta globa</a:t>
            </a:r>
            <a:endParaRPr lang="lt-LT" sz="4400" dirty="0"/>
          </a:p>
        </p:txBody>
      </p:sp>
      <p:sp>
        <p:nvSpPr>
          <p:cNvPr id="3" name="Content Placeholder 2"/>
          <p:cNvSpPr>
            <a:spLocks noGrp="1"/>
          </p:cNvSpPr>
          <p:nvPr>
            <p:ph idx="1"/>
          </p:nvPr>
        </p:nvSpPr>
        <p:spPr/>
        <p:txBody>
          <a:bodyPr>
            <a:normAutofit/>
          </a:bodyPr>
          <a:lstStyle/>
          <a:p>
            <a:r>
              <a:rPr lang="lt-LT" sz="2800" dirty="0" smtClean="0">
                <a:latin typeface="+mj-lt"/>
              </a:rPr>
              <a:t>Griežtas auklėjimas</a:t>
            </a:r>
          </a:p>
          <a:p>
            <a:r>
              <a:rPr lang="lt-LT" sz="2800" dirty="0" smtClean="0">
                <a:latin typeface="+mj-lt"/>
              </a:rPr>
              <a:t>Perdėta globa</a:t>
            </a:r>
          </a:p>
          <a:p>
            <a:r>
              <a:rPr lang="lt-LT" sz="2800" dirty="0" smtClean="0">
                <a:latin typeface="+mj-lt"/>
              </a:rPr>
              <a:t>Keliami aukšti reikalavimai</a:t>
            </a:r>
          </a:p>
          <a:p>
            <a:r>
              <a:rPr lang="lt-LT" sz="2800" dirty="0" smtClean="0">
                <a:latin typeface="+mj-lt"/>
              </a:rPr>
              <a:t>Besąlygiškas paklusimas ir vykdymas</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4400" dirty="0" smtClean="0"/>
              <a:t>Emocinė šiluma</a:t>
            </a:r>
            <a:endParaRPr lang="lt-LT" sz="4400" dirty="0"/>
          </a:p>
        </p:txBody>
      </p:sp>
      <p:sp>
        <p:nvSpPr>
          <p:cNvPr id="3" name="Content Placeholder 2"/>
          <p:cNvSpPr>
            <a:spLocks noGrp="1"/>
          </p:cNvSpPr>
          <p:nvPr>
            <p:ph idx="1"/>
          </p:nvPr>
        </p:nvSpPr>
        <p:spPr/>
        <p:txBody>
          <a:bodyPr>
            <a:normAutofit/>
          </a:bodyPr>
          <a:lstStyle/>
          <a:p>
            <a:r>
              <a:rPr lang="lt-LT" sz="2800" dirty="0" smtClean="0">
                <a:latin typeface="+mj-lt"/>
              </a:rPr>
              <a:t>Vaiko apgaubimas meile, dėmesiu</a:t>
            </a:r>
          </a:p>
          <a:p>
            <a:r>
              <a:rPr lang="lt-LT" sz="2800" dirty="0" smtClean="0">
                <a:latin typeface="+mj-lt"/>
              </a:rPr>
              <a:t>Noras padėti (nepanaikinant laisvės rinktis)</a:t>
            </a:r>
          </a:p>
          <a:p>
            <a:r>
              <a:rPr lang="lt-LT" sz="2800" dirty="0" smtClean="0">
                <a:latin typeface="+mj-lt"/>
              </a:rPr>
              <a:t>Skatinimas mokytis</a:t>
            </a:r>
          </a:p>
          <a:p>
            <a:r>
              <a:rPr lang="lt-LT" sz="2800" dirty="0" smtClean="0">
                <a:latin typeface="+mj-lt"/>
              </a:rPr>
              <a:t>Keliami reikalavimai (kurie atitinka vaiko konkretų vystymosi amžių).</a:t>
            </a:r>
          </a:p>
          <a:p>
            <a:endParaRPr lang="lt-LT" sz="28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4400" dirty="0" smtClean="0"/>
              <a:t>Kas gali nutikti???</a:t>
            </a:r>
            <a:endParaRPr lang="lt-LT" sz="4400" dirty="0"/>
          </a:p>
        </p:txBody>
      </p:sp>
      <p:sp>
        <p:nvSpPr>
          <p:cNvPr id="3" name="Content Placeholder 2"/>
          <p:cNvSpPr>
            <a:spLocks noGrp="1"/>
          </p:cNvSpPr>
          <p:nvPr>
            <p:ph idx="1"/>
          </p:nvPr>
        </p:nvSpPr>
        <p:spPr>
          <a:xfrm>
            <a:off x="738150" y="1428736"/>
            <a:ext cx="10572824" cy="3874784"/>
          </a:xfrm>
        </p:spPr>
        <p:txBody>
          <a:bodyPr>
            <a:normAutofit lnSpcReduction="10000"/>
          </a:bodyPr>
          <a:lstStyle/>
          <a:p>
            <a:r>
              <a:rPr lang="lt-LT" sz="2800" dirty="0" smtClean="0">
                <a:latin typeface="+mj-lt"/>
              </a:rPr>
              <a:t>Atstūmimas (nesidomėjimas vaiku)</a:t>
            </a:r>
            <a:r>
              <a:rPr lang="lt-LT" sz="2800" dirty="0" smtClean="0">
                <a:latin typeface="+mj-lt"/>
                <a:sym typeface="Wingdings" pitchFamily="2" charset="2"/>
              </a:rPr>
              <a:t> paauglystėje atsiradęs probleminis elgesys (agresyvus bendravimas, psichoaktyvių medžiagų vartojimas,  sunkumai mokykloje)</a:t>
            </a:r>
          </a:p>
          <a:p>
            <a:r>
              <a:rPr lang="lt-LT" sz="2800" dirty="0" smtClean="0">
                <a:latin typeface="+mj-lt"/>
                <a:sym typeface="Wingdings" pitchFamily="2" charset="2"/>
              </a:rPr>
              <a:t>Perdėta globa (nuolatinė kontrolė + aukštas nerimo lygis + perdėtas noras apsaugoti)  pažeidžiamas vaiko saugios asmenybės tipas (mažas sąmoningumas, noras maištauti)</a:t>
            </a:r>
          </a:p>
          <a:p>
            <a:r>
              <a:rPr lang="lt-LT" sz="2800" dirty="0" smtClean="0">
                <a:latin typeface="+mj-lt"/>
                <a:sym typeface="Wingdings" pitchFamily="2" charset="2"/>
              </a:rPr>
              <a:t>Emocinė šiluma (pusiausvyra tarp  kontrolės bei vadovavimo)  sąmoningumas, teigiamas savęs vertinimas, maža tikimybė, kad paauglystėje pasireikš probleminis elgesys</a:t>
            </a:r>
            <a:endParaRPr lang="lt-LT" sz="2800" dirty="0">
              <a:latin typeface="+mj-lt"/>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sz="4400" dirty="0" smtClean="0"/>
              <a:t>3 svarbiausia auklėjimo stiliaus komponentai</a:t>
            </a:r>
            <a:endParaRPr lang="lt-LT" sz="4400" dirty="0"/>
          </a:p>
        </p:txBody>
      </p:sp>
      <p:sp>
        <p:nvSpPr>
          <p:cNvPr id="3" name="Content Placeholder 2"/>
          <p:cNvSpPr>
            <a:spLocks noGrp="1"/>
          </p:cNvSpPr>
          <p:nvPr>
            <p:ph idx="1"/>
          </p:nvPr>
        </p:nvSpPr>
        <p:spPr>
          <a:xfrm>
            <a:off x="1452530" y="1928802"/>
            <a:ext cx="9144000" cy="3474720"/>
          </a:xfrm>
        </p:spPr>
        <p:txBody>
          <a:bodyPr>
            <a:normAutofit/>
          </a:bodyPr>
          <a:lstStyle/>
          <a:p>
            <a:pPr algn="ctr">
              <a:buNone/>
            </a:pPr>
            <a:r>
              <a:rPr lang="lt-LT" sz="2800" dirty="0" smtClean="0">
                <a:latin typeface="+mj-lt"/>
              </a:rPr>
              <a:t>Šiluma + kontrolė + demokratija</a:t>
            </a:r>
          </a:p>
          <a:p>
            <a:pPr algn="ctr">
              <a:buNone/>
            </a:pPr>
            <a:r>
              <a:rPr lang="en-GB" sz="2800" dirty="0" smtClean="0">
                <a:latin typeface="+mj-lt"/>
              </a:rPr>
              <a:t>=</a:t>
            </a:r>
          </a:p>
          <a:p>
            <a:pPr algn="ctr">
              <a:buNone/>
            </a:pPr>
            <a:r>
              <a:rPr lang="lt-LT" sz="2800" dirty="0" smtClean="0">
                <a:latin typeface="+mj-lt"/>
              </a:rPr>
              <a:t>ŠILTI TARPUSAVIO SANTYKIAI</a:t>
            </a:r>
            <a:endParaRPr lang="lt-LT" sz="2800" dirty="0">
              <a:latin typeface="+mj-lt"/>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Vaikų draugai 16 x 9">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resentation16" id="{CDF1CE40-D12A-4BBA-8E29-FD301E3A737A}" vid="{E44D8D76-07A2-4151-9426-1A858C999D66}"/>
    </a:ext>
  </a:extLst>
</a:theme>
</file>

<file path=ppt/theme/theme2.xml><?xml version="1.0" encoding="utf-8"?>
<a:theme xmlns:a="http://schemas.openxmlformats.org/drawingml/2006/main" name="Office Theme">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A48A19-A147-4EA0-8120-5A930CEEB18C}">
  <ds:schemaRef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purl.org/dc/dcmitype/"/>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8920201C-A8DD-4CC4-91AD-21A90B9FED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B1F4DD25-C1C2-46B3-AB30-3E0E2E23E3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667</Words>
  <Application>Microsoft Office PowerPoint</Application>
  <PresentationFormat>Custom</PresentationFormat>
  <Paragraphs>91</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Vaikų draugai 16 x 9</vt:lpstr>
      <vt:lpstr>Tėvų auklėjimo stilius</vt:lpstr>
      <vt:lpstr>Šeima</vt:lpstr>
      <vt:lpstr>Auklėjimo stilius</vt:lpstr>
      <vt:lpstr>Eismann (1988) išskirti auklėjimo stiliai</vt:lpstr>
      <vt:lpstr>Atstūmimas</vt:lpstr>
      <vt:lpstr>Perdėta globa</vt:lpstr>
      <vt:lpstr>Emocinė šiluma</vt:lpstr>
      <vt:lpstr>Kas gali nutikti???</vt:lpstr>
      <vt:lpstr>3 svarbiausia auklėjimo stiliaus komponentai</vt:lpstr>
      <vt:lpstr>Netinkamo auklėjimo stiliaus komponentai</vt:lpstr>
      <vt:lpstr>7 būdai kviečiantys vaikus bendradarbiauti:</vt:lpstr>
      <vt:lpstr>Užduotis</vt:lpstr>
      <vt:lpstr>DĖKOJAME UŽ DĖMESĮ</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2013-07-31T14:55:39Z</dcterms:created>
  <dcterms:modified xsi:type="dcterms:W3CDTF">2016-03-09T08:38:58Z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